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2"/>
  </p:notesMasterIdLst>
  <p:sldIdLst>
    <p:sldId id="256" r:id="rId6"/>
    <p:sldId id="2147469902" r:id="rId7"/>
    <p:sldId id="2147469889" r:id="rId8"/>
    <p:sldId id="2147469890" r:id="rId9"/>
    <p:sldId id="2147469894" r:id="rId10"/>
    <p:sldId id="2147469891" r:id="rId11"/>
    <p:sldId id="2147469892" r:id="rId12"/>
    <p:sldId id="2147469893" r:id="rId13"/>
    <p:sldId id="2147469896" r:id="rId14"/>
    <p:sldId id="260" r:id="rId15"/>
    <p:sldId id="2147469895" r:id="rId16"/>
    <p:sldId id="261" r:id="rId17"/>
    <p:sldId id="2147469904" r:id="rId18"/>
    <p:sldId id="2147469905" r:id="rId19"/>
    <p:sldId id="2147469906" r:id="rId20"/>
    <p:sldId id="263" r:id="rId21"/>
    <p:sldId id="264" r:id="rId22"/>
    <p:sldId id="2147469903" r:id="rId23"/>
    <p:sldId id="279" r:id="rId24"/>
    <p:sldId id="2147469899" r:id="rId25"/>
    <p:sldId id="277" r:id="rId26"/>
    <p:sldId id="268" r:id="rId27"/>
    <p:sldId id="2147469897" r:id="rId28"/>
    <p:sldId id="2147469898" r:id="rId29"/>
    <p:sldId id="278" r:id="rId30"/>
    <p:sldId id="267" r:id="rId31"/>
    <p:sldId id="266" r:id="rId32"/>
    <p:sldId id="271" r:id="rId33"/>
    <p:sldId id="273" r:id="rId34"/>
    <p:sldId id="274" r:id="rId35"/>
    <p:sldId id="276" r:id="rId36"/>
    <p:sldId id="2147469900" r:id="rId37"/>
    <p:sldId id="2147469908" r:id="rId38"/>
    <p:sldId id="2147469909" r:id="rId39"/>
    <p:sldId id="2147469910" r:id="rId40"/>
    <p:sldId id="21474699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7A8738-AE42-6683-4E97-B2163BD10F06}" name="Andrew Randall" initials="AR" userId="S::andyrandall@microsoft.com::ed46f2de-8226-43e5-9739-23c8227217da" providerId="AD"/>
  <p188:author id="{AF2AFB4F-3EBC-DABA-CAD3-2680C208301F}" name="Ross Gardler (HE/THEY)" initials="" userId="S::rogardle@microsoft.com::a38fc8f6-fb60-4169-bde6-dd2bbf01304f" providerId="AD"/>
  <p188:author id="{B0504592-375A-0BBE-9CF2-AB2CE713FF76}" name="Ravi Rao (NET)" initials="R(" userId="S::ravirao@ntdev.microsoft.com::1b82792e-98c7-4a23-a416-33a69d7abd2d" providerId="AD"/>
  <p188:author id="{B609ABA0-0F72-D5BB-C612-36CEB3028044}" name="Chris Gray" initials="CG" userId="S::chgray@microsoft.com::78fe173c-5e07-4652-ab80-4931cf5004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CEDE7D-C02D-4EFD-87A1-8B9FEF837A91}" v="9" dt="2022-06-13T15:54:23.2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05" autoAdjust="0"/>
  </p:normalViewPr>
  <p:slideViewPr>
    <p:cSldViewPr snapToGrid="0">
      <p:cViewPr varScale="1">
        <p:scale>
          <a:sx n="98" d="100"/>
          <a:sy n="98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 Srinivasan" userId="S::kys@microsoft.com::2e942d4f-4fbe-4d45-b491-9f653b9444fe" providerId="AD" clId="Web-{3F8112BF-317E-A098-C19B-2680B7048095}"/>
    <pc:docChg chg="addSld modSld sldOrd modMainMaster">
      <pc:chgData name="KY Srinivasan" userId="S::kys@microsoft.com::2e942d4f-4fbe-4d45-b491-9f653b9444fe" providerId="AD" clId="Web-{3F8112BF-317E-A098-C19B-2680B7048095}" dt="2022-04-09T18:19:04.723" v="12" actId="20577"/>
      <pc:docMkLst>
        <pc:docMk/>
      </pc:docMkLst>
      <pc:sldChg chg="modSp add ord">
        <pc:chgData name="KY Srinivasan" userId="S::kys@microsoft.com::2e942d4f-4fbe-4d45-b491-9f653b9444fe" providerId="AD" clId="Web-{3F8112BF-317E-A098-C19B-2680B7048095}" dt="2022-04-09T18:19:04.723" v="12" actId="20577"/>
        <pc:sldMkLst>
          <pc:docMk/>
          <pc:sldMk cId="518474341" sldId="2147469902"/>
        </pc:sldMkLst>
        <pc:spChg chg="mod">
          <ac:chgData name="KY Srinivasan" userId="S::kys@microsoft.com::2e942d4f-4fbe-4d45-b491-9f653b9444fe" providerId="AD" clId="Web-{3F8112BF-317E-A098-C19B-2680B7048095}" dt="2022-04-09T18:18:39.973" v="2" actId="20577"/>
          <ac:spMkLst>
            <pc:docMk/>
            <pc:sldMk cId="518474341" sldId="2147469902"/>
            <ac:spMk id="2" creationId="{7DFCD3D6-25E2-2C2C-03F4-C2609D52BC61}"/>
          </ac:spMkLst>
        </pc:spChg>
        <pc:spChg chg="mod">
          <ac:chgData name="KY Srinivasan" userId="S::kys@microsoft.com::2e942d4f-4fbe-4d45-b491-9f653b9444fe" providerId="AD" clId="Web-{3F8112BF-317E-A098-C19B-2680B7048095}" dt="2022-04-09T18:19:04.723" v="12" actId="20577"/>
          <ac:spMkLst>
            <pc:docMk/>
            <pc:sldMk cId="518474341" sldId="2147469902"/>
            <ac:spMk id="3" creationId="{6FD3EA32-2309-B5A2-B194-3FD055A5EA20}"/>
          </ac:spMkLst>
        </pc:spChg>
      </pc:sldChg>
      <pc:sldMasterChg chg="addSldLayout modSldLayout">
        <pc:chgData name="KY Srinivasan" userId="S::kys@microsoft.com::2e942d4f-4fbe-4d45-b491-9f653b9444fe" providerId="AD" clId="Web-{3F8112BF-317E-A098-C19B-2680B7048095}" dt="2022-04-09T18:18:20.629" v="0"/>
        <pc:sldMasterMkLst>
          <pc:docMk/>
          <pc:sldMasterMk cId="1334769840" sldId="2147483660"/>
        </pc:sldMasterMkLst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1673201897" sldId="2147483706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479091242" sldId="2147483707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2021962700" sldId="2147483708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3662227506" sldId="2147483709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1114601091" sldId="2147483710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2670142387" sldId="2147483711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1332107409" sldId="2147483712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4005546308" sldId="2147483713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3684063344" sldId="2147483714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483440051" sldId="2147483715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3571439455" sldId="2147483716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471386834" sldId="2147483717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1236885049" sldId="2147483718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2387837919" sldId="2147483719"/>
          </pc:sldLayoutMkLst>
        </pc:sldLayoutChg>
        <pc:sldLayoutChg chg="ad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4227462906" sldId="2147483720"/>
          </pc:sldLayoutMkLst>
        </pc:sldLayoutChg>
        <pc:sldLayoutChg chg="replId">
          <pc:chgData name="KY Srinivasan" userId="S::kys@microsoft.com::2e942d4f-4fbe-4d45-b491-9f653b9444fe" providerId="AD" clId="Web-{3F8112BF-317E-A098-C19B-2680B7048095}" dt="2022-04-09T18:18:20.629" v="0"/>
          <pc:sldLayoutMkLst>
            <pc:docMk/>
            <pc:sldMasterMk cId="1334769840" sldId="2147483660"/>
            <pc:sldLayoutMk cId="1951047446" sldId="2147483721"/>
          </pc:sldLayoutMkLst>
        </pc:sldLayoutChg>
      </pc:sldMasterChg>
    </pc:docChg>
  </pc:docChgLst>
  <pc:docChgLst>
    <pc:chgData name="Devidas Gupta" userId="4485e63b-9d63-4344-8077-f6690b4b2e18" providerId="ADAL" clId="{D929AEDA-F93E-4AD4-826E-095B97D2254B}"/>
    <pc:docChg chg="custSel addSld delSld modSld modMainMaster">
      <pc:chgData name="Devidas Gupta" userId="4485e63b-9d63-4344-8077-f6690b4b2e18" providerId="ADAL" clId="{D929AEDA-F93E-4AD4-826E-095B97D2254B}" dt="2022-03-30T00:11:51.816" v="93" actId="478"/>
      <pc:docMkLst>
        <pc:docMk/>
      </pc:docMkLst>
      <pc:sldChg chg="modSp mod">
        <pc:chgData name="Devidas Gupta" userId="4485e63b-9d63-4344-8077-f6690b4b2e18" providerId="ADAL" clId="{D929AEDA-F93E-4AD4-826E-095B97D2254B}" dt="2022-03-29T17:52:25.564" v="91" actId="20577"/>
        <pc:sldMkLst>
          <pc:docMk/>
          <pc:sldMk cId="397799971" sldId="256"/>
        </pc:sldMkLst>
        <pc:spChg chg="mod">
          <ac:chgData name="Devidas Gupta" userId="4485e63b-9d63-4344-8077-f6690b4b2e18" providerId="ADAL" clId="{D929AEDA-F93E-4AD4-826E-095B97D2254B}" dt="2022-03-29T17:51:33.504" v="2" actId="20577"/>
          <ac:spMkLst>
            <pc:docMk/>
            <pc:sldMk cId="397799971" sldId="256"/>
            <ac:spMk id="2" creationId="{FD186F10-C03F-4745-8C4B-D20C4DAB4CBB}"/>
          </ac:spMkLst>
        </pc:spChg>
        <pc:spChg chg="mod">
          <ac:chgData name="Devidas Gupta" userId="4485e63b-9d63-4344-8077-f6690b4b2e18" providerId="ADAL" clId="{D929AEDA-F93E-4AD4-826E-095B97D2254B}" dt="2022-03-29T17:52:25.564" v="91" actId="20577"/>
          <ac:spMkLst>
            <pc:docMk/>
            <pc:sldMk cId="397799971" sldId="256"/>
            <ac:spMk id="22" creationId="{EB7E302F-3443-45C7-A704-4FC98A3D9AD0}"/>
          </ac:spMkLst>
        </pc:spChg>
      </pc:sldChg>
      <pc:sldChg chg="del">
        <pc:chgData name="Devidas Gupta" userId="4485e63b-9d63-4344-8077-f6690b4b2e18" providerId="ADAL" clId="{D929AEDA-F93E-4AD4-826E-095B97D2254B}" dt="2022-03-29T17:52:28.731" v="92" actId="47"/>
        <pc:sldMkLst>
          <pc:docMk/>
          <pc:sldMk cId="1125911637" sldId="2147469888"/>
        </pc:sldMkLst>
      </pc:sldChg>
      <pc:sldChg chg="add">
        <pc:chgData name="Devidas Gupta" userId="4485e63b-9d63-4344-8077-f6690b4b2e18" providerId="ADAL" clId="{D929AEDA-F93E-4AD4-826E-095B97D2254B}" dt="2022-03-29T17:52:06.103" v="42"/>
        <pc:sldMkLst>
          <pc:docMk/>
          <pc:sldMk cId="1757103734" sldId="2147469889"/>
        </pc:sldMkLst>
      </pc:sldChg>
      <pc:sldMasterChg chg="delSp mod">
        <pc:chgData name="Devidas Gupta" userId="4485e63b-9d63-4344-8077-f6690b4b2e18" providerId="ADAL" clId="{D929AEDA-F93E-4AD4-826E-095B97D2254B}" dt="2022-03-30T00:11:51.816" v="93" actId="478"/>
        <pc:sldMasterMkLst>
          <pc:docMk/>
          <pc:sldMasterMk cId="1761186936" sldId="2147483648"/>
        </pc:sldMasterMkLst>
        <pc:spChg chg="del">
          <ac:chgData name="Devidas Gupta" userId="4485e63b-9d63-4344-8077-f6690b4b2e18" providerId="ADAL" clId="{D929AEDA-F93E-4AD4-826E-095B97D2254B}" dt="2022-03-30T00:11:51.816" v="93" actId="478"/>
          <ac:spMkLst>
            <pc:docMk/>
            <pc:sldMasterMk cId="1761186936" sldId="2147483648"/>
            <ac:spMk id="5" creationId="{E0D44B21-D79B-40BB-9133-1FCFF623BA75}"/>
          </ac:spMkLst>
        </pc:spChg>
      </pc:sldMasterChg>
    </pc:docChg>
  </pc:docChgLst>
  <pc:docChgLst>
    <pc:chgData name="Michael Kelley (LINUX)" userId="fcf96af4-ffc8-40bd-8d01-a650e1cb94b9" providerId="ADAL" clId="{9DF02358-34D1-46D4-BEC3-A3D7E7E65043}"/>
    <pc:docChg chg="undo redo custSel addSld delSld modSld sldOrd">
      <pc:chgData name="Michael Kelley (LINUX)" userId="fcf96af4-ffc8-40bd-8d01-a650e1cb94b9" providerId="ADAL" clId="{9DF02358-34D1-46D4-BEC3-A3D7E7E65043}" dt="2022-04-14T15:58:05.880" v="16997" actId="1035"/>
      <pc:docMkLst>
        <pc:docMk/>
      </pc:docMkLst>
      <pc:sldChg chg="modSp mod">
        <pc:chgData name="Michael Kelley (LINUX)" userId="fcf96af4-ffc8-40bd-8d01-a650e1cb94b9" providerId="ADAL" clId="{9DF02358-34D1-46D4-BEC3-A3D7E7E65043}" dt="2022-04-01T15:04:27.478" v="37" actId="20577"/>
        <pc:sldMkLst>
          <pc:docMk/>
          <pc:sldMk cId="397799971" sldId="256"/>
        </pc:sldMkLst>
        <pc:spChg chg="mod">
          <ac:chgData name="Michael Kelley (LINUX)" userId="fcf96af4-ffc8-40bd-8d01-a650e1cb94b9" providerId="ADAL" clId="{9DF02358-34D1-46D4-BEC3-A3D7E7E65043}" dt="2022-04-01T15:04:27.478" v="37" actId="20577"/>
          <ac:spMkLst>
            <pc:docMk/>
            <pc:sldMk cId="397799971" sldId="256"/>
            <ac:spMk id="22" creationId="{EB7E302F-3443-45C7-A704-4FC98A3D9AD0}"/>
          </ac:spMkLst>
        </pc:spChg>
      </pc:sldChg>
      <pc:sldChg chg="addSp modSp add mod modTransition">
        <pc:chgData name="Michael Kelley (LINUX)" userId="fcf96af4-ffc8-40bd-8d01-a650e1cb94b9" providerId="ADAL" clId="{9DF02358-34D1-46D4-BEC3-A3D7E7E65043}" dt="2022-04-01T17:10:32.192" v="6859" actId="1036"/>
        <pc:sldMkLst>
          <pc:docMk/>
          <pc:sldMk cId="3161170410" sldId="260"/>
        </pc:sldMkLst>
        <pc:spChg chg="mod">
          <ac:chgData name="Michael Kelley (LINUX)" userId="fcf96af4-ffc8-40bd-8d01-a650e1cb94b9" providerId="ADAL" clId="{9DF02358-34D1-46D4-BEC3-A3D7E7E65043}" dt="2022-04-01T15:51:00.449" v="3425" actId="20577"/>
          <ac:spMkLst>
            <pc:docMk/>
            <pc:sldMk cId="3161170410" sldId="260"/>
            <ac:spMk id="2" creationId="{1AE9840F-A486-4717-A36E-ED833E2B469A}"/>
          </ac:spMkLst>
        </pc:spChg>
        <pc:spChg chg="mod">
          <ac:chgData name="Michael Kelley (LINUX)" userId="fcf96af4-ffc8-40bd-8d01-a650e1cb94b9" providerId="ADAL" clId="{9DF02358-34D1-46D4-BEC3-A3D7E7E65043}" dt="2022-04-01T16:50:19.665" v="5912" actId="14100"/>
          <ac:spMkLst>
            <pc:docMk/>
            <pc:sldMk cId="3161170410" sldId="260"/>
            <ac:spMk id="11" creationId="{C3B13F58-3B8E-4682-9785-19390B406EBB}"/>
          </ac:spMkLst>
        </pc:spChg>
        <pc:spChg chg="mod">
          <ac:chgData name="Michael Kelley (LINUX)" userId="fcf96af4-ffc8-40bd-8d01-a650e1cb94b9" providerId="ADAL" clId="{9DF02358-34D1-46D4-BEC3-A3D7E7E65043}" dt="2022-04-01T16:52:31.965" v="5935" actId="1036"/>
          <ac:spMkLst>
            <pc:docMk/>
            <pc:sldMk cId="3161170410" sldId="260"/>
            <ac:spMk id="26" creationId="{54787DF5-3A9D-40FB-991B-73E76A60BA37}"/>
          </ac:spMkLst>
        </pc:spChg>
        <pc:spChg chg="add mod">
          <ac:chgData name="Michael Kelley (LINUX)" userId="fcf96af4-ffc8-40bd-8d01-a650e1cb94b9" providerId="ADAL" clId="{9DF02358-34D1-46D4-BEC3-A3D7E7E65043}" dt="2022-04-01T16:54:37.705" v="5986" actId="404"/>
          <ac:spMkLst>
            <pc:docMk/>
            <pc:sldMk cId="3161170410" sldId="260"/>
            <ac:spMk id="31" creationId="{A99C0350-758A-46D6-B97C-2E48E2E6BCD0}"/>
          </ac:spMkLst>
        </pc:spChg>
        <pc:spChg chg="mod">
          <ac:chgData name="Michael Kelley (LINUX)" userId="fcf96af4-ffc8-40bd-8d01-a650e1cb94b9" providerId="ADAL" clId="{9DF02358-34D1-46D4-BEC3-A3D7E7E65043}" dt="2022-04-01T16:49:15.036" v="5849" actId="1076"/>
          <ac:spMkLst>
            <pc:docMk/>
            <pc:sldMk cId="3161170410" sldId="260"/>
            <ac:spMk id="42" creationId="{6BA07346-2F8D-4FFF-AC0B-2CEA3FA4D009}"/>
          </ac:spMkLst>
        </pc:spChg>
        <pc:spChg chg="mod">
          <ac:chgData name="Michael Kelley (LINUX)" userId="fcf96af4-ffc8-40bd-8d01-a650e1cb94b9" providerId="ADAL" clId="{9DF02358-34D1-46D4-BEC3-A3D7E7E65043}" dt="2022-04-01T17:10:32.192" v="6859" actId="1036"/>
          <ac:spMkLst>
            <pc:docMk/>
            <pc:sldMk cId="3161170410" sldId="260"/>
            <ac:spMk id="44" creationId="{AF3788B7-337C-47FF-9546-D27130DE4547}"/>
          </ac:spMkLst>
        </pc:spChg>
        <pc:cxnChg chg="mod">
          <ac:chgData name="Michael Kelley (LINUX)" userId="fcf96af4-ffc8-40bd-8d01-a650e1cb94b9" providerId="ADAL" clId="{9DF02358-34D1-46D4-BEC3-A3D7E7E65043}" dt="2022-04-01T16:52:36.455" v="5946" actId="1036"/>
          <ac:cxnSpMkLst>
            <pc:docMk/>
            <pc:sldMk cId="3161170410" sldId="260"/>
            <ac:cxnSpMk id="13" creationId="{064036CA-06E3-4889-B3D5-521FB3EA7FFA}"/>
          </ac:cxnSpMkLst>
        </pc:cxnChg>
        <pc:cxnChg chg="add mod">
          <ac:chgData name="Michael Kelley (LINUX)" userId="fcf96af4-ffc8-40bd-8d01-a650e1cb94b9" providerId="ADAL" clId="{9DF02358-34D1-46D4-BEC3-A3D7E7E65043}" dt="2022-04-01T16:48:43.336" v="5840" actId="14100"/>
          <ac:cxnSpMkLst>
            <pc:docMk/>
            <pc:sldMk cId="3161170410" sldId="260"/>
            <ac:cxnSpMk id="14" creationId="{2146BD37-ED22-49C8-B919-2CEA5F85FE66}"/>
          </ac:cxnSpMkLst>
        </pc:cxnChg>
        <pc:cxnChg chg="mod">
          <ac:chgData name="Michael Kelley (LINUX)" userId="fcf96af4-ffc8-40bd-8d01-a650e1cb94b9" providerId="ADAL" clId="{9DF02358-34D1-46D4-BEC3-A3D7E7E65043}" dt="2022-04-01T16:52:43.189" v="5948" actId="14100"/>
          <ac:cxnSpMkLst>
            <pc:docMk/>
            <pc:sldMk cId="3161170410" sldId="260"/>
            <ac:cxnSpMk id="15" creationId="{E38ABC0F-05C0-45A2-8832-E8A9F0F8495C}"/>
          </ac:cxnSpMkLst>
        </pc:cxnChg>
        <pc:cxnChg chg="mod">
          <ac:chgData name="Michael Kelley (LINUX)" userId="fcf96af4-ffc8-40bd-8d01-a650e1cb94b9" providerId="ADAL" clId="{9DF02358-34D1-46D4-BEC3-A3D7E7E65043}" dt="2022-04-01T16:52:43.189" v="5948" actId="14100"/>
          <ac:cxnSpMkLst>
            <pc:docMk/>
            <pc:sldMk cId="3161170410" sldId="260"/>
            <ac:cxnSpMk id="18" creationId="{09D32594-FA49-4B6F-98D5-BE8004E0CBC6}"/>
          </ac:cxnSpMkLst>
        </pc:cxnChg>
        <pc:cxnChg chg="add mod">
          <ac:chgData name="Michael Kelley (LINUX)" userId="fcf96af4-ffc8-40bd-8d01-a650e1cb94b9" providerId="ADAL" clId="{9DF02358-34D1-46D4-BEC3-A3D7E7E65043}" dt="2022-04-01T16:49:07.976" v="5848" actId="1036"/>
          <ac:cxnSpMkLst>
            <pc:docMk/>
            <pc:sldMk cId="3161170410" sldId="260"/>
            <ac:cxnSpMk id="19" creationId="{FC9A2A8F-7C22-42F4-981E-245889055EF7}"/>
          </ac:cxnSpMkLst>
        </pc:cxnChg>
        <pc:cxnChg chg="mod">
          <ac:chgData name="Michael Kelley (LINUX)" userId="fcf96af4-ffc8-40bd-8d01-a650e1cb94b9" providerId="ADAL" clId="{9DF02358-34D1-46D4-BEC3-A3D7E7E65043}" dt="2022-04-01T16:52:43.189" v="5948" actId="14100"/>
          <ac:cxnSpMkLst>
            <pc:docMk/>
            <pc:sldMk cId="3161170410" sldId="260"/>
            <ac:cxnSpMk id="20" creationId="{74679B90-C2CC-467B-80E1-1F1DA23A947F}"/>
          </ac:cxnSpMkLst>
        </pc:cxnChg>
        <pc:cxnChg chg="add mod">
          <ac:chgData name="Michael Kelley (LINUX)" userId="fcf96af4-ffc8-40bd-8d01-a650e1cb94b9" providerId="ADAL" clId="{9DF02358-34D1-46D4-BEC3-A3D7E7E65043}" dt="2022-04-01T16:51:52.625" v="5927" actId="14100"/>
          <ac:cxnSpMkLst>
            <pc:docMk/>
            <pc:sldMk cId="3161170410" sldId="260"/>
            <ac:cxnSpMk id="27" creationId="{00A66DD3-CCF7-4AF3-AE64-1440556BFF16}"/>
          </ac:cxnSpMkLst>
        </pc:cxnChg>
        <pc:cxnChg chg="add mod">
          <ac:chgData name="Michael Kelley (LINUX)" userId="fcf96af4-ffc8-40bd-8d01-a650e1cb94b9" providerId="ADAL" clId="{9DF02358-34D1-46D4-BEC3-A3D7E7E65043}" dt="2022-04-01T16:52:11.505" v="5929" actId="1076"/>
          <ac:cxnSpMkLst>
            <pc:docMk/>
            <pc:sldMk cId="3161170410" sldId="260"/>
            <ac:cxnSpMk id="29" creationId="{9DB57762-8B2C-484E-951F-5C205E011915}"/>
          </ac:cxnSpMkLst>
        </pc:cxnChg>
        <pc:cxnChg chg="add mod">
          <ac:chgData name="Michael Kelley (LINUX)" userId="fcf96af4-ffc8-40bd-8d01-a650e1cb94b9" providerId="ADAL" clId="{9DF02358-34D1-46D4-BEC3-A3D7E7E65043}" dt="2022-04-01T16:54:09.125" v="5975" actId="14100"/>
          <ac:cxnSpMkLst>
            <pc:docMk/>
            <pc:sldMk cId="3161170410" sldId="260"/>
            <ac:cxnSpMk id="37" creationId="{753E91DC-75A2-4CF3-AC70-CD35FAB36845}"/>
          </ac:cxnSpMkLst>
        </pc:cxnChg>
        <pc:cxnChg chg="mod">
          <ac:chgData name="Michael Kelley (LINUX)" userId="fcf96af4-ffc8-40bd-8d01-a650e1cb94b9" providerId="ADAL" clId="{9DF02358-34D1-46D4-BEC3-A3D7E7E65043}" dt="2022-04-01T16:48:19.686" v="5835" actId="14100"/>
          <ac:cxnSpMkLst>
            <pc:docMk/>
            <pc:sldMk cId="3161170410" sldId="260"/>
            <ac:cxnSpMk id="38" creationId="{0301A51B-B93D-4C46-BFAC-87E9567B642A}"/>
          </ac:cxnSpMkLst>
        </pc:cxnChg>
        <pc:cxnChg chg="mod">
          <ac:chgData name="Michael Kelley (LINUX)" userId="fcf96af4-ffc8-40bd-8d01-a650e1cb94b9" providerId="ADAL" clId="{9DF02358-34D1-46D4-BEC3-A3D7E7E65043}" dt="2022-04-01T16:47:59.779" v="5833" actId="14100"/>
          <ac:cxnSpMkLst>
            <pc:docMk/>
            <pc:sldMk cId="3161170410" sldId="260"/>
            <ac:cxnSpMk id="41" creationId="{5FDBC2CE-1B2F-42D8-83BE-BFB244696906}"/>
          </ac:cxnSpMkLst>
        </pc:cxnChg>
        <pc:cxnChg chg="add mod">
          <ac:chgData name="Michael Kelley (LINUX)" userId="fcf96af4-ffc8-40bd-8d01-a650e1cb94b9" providerId="ADAL" clId="{9DF02358-34D1-46D4-BEC3-A3D7E7E65043}" dt="2022-04-01T16:54:43.405" v="5987" actId="14100"/>
          <ac:cxnSpMkLst>
            <pc:docMk/>
            <pc:sldMk cId="3161170410" sldId="260"/>
            <ac:cxnSpMk id="49" creationId="{48222508-5145-4302-8789-E66D07154C3E}"/>
          </ac:cxnSpMkLst>
        </pc:cxnChg>
      </pc:sldChg>
      <pc:sldChg chg="modSp add mod">
        <pc:chgData name="Michael Kelley (LINUX)" userId="fcf96af4-ffc8-40bd-8d01-a650e1cb94b9" providerId="ADAL" clId="{9DF02358-34D1-46D4-BEC3-A3D7E7E65043}" dt="2022-04-14T15:57:10.826" v="16990" actId="20577"/>
        <pc:sldMkLst>
          <pc:docMk/>
          <pc:sldMk cId="3828131136" sldId="261"/>
        </pc:sldMkLst>
        <pc:spChg chg="mod">
          <ac:chgData name="Michael Kelley (LINUX)" userId="fcf96af4-ffc8-40bd-8d01-a650e1cb94b9" providerId="ADAL" clId="{9DF02358-34D1-46D4-BEC3-A3D7E7E65043}" dt="2022-04-14T15:57:10.826" v="16990" actId="20577"/>
          <ac:spMkLst>
            <pc:docMk/>
            <pc:sldMk cId="3828131136" sldId="261"/>
            <ac:spMk id="3" creationId="{9BAF8104-4F87-4007-A089-0FBD0D8864D7}"/>
          </ac:spMkLst>
        </pc:spChg>
      </pc:sldChg>
      <pc:sldChg chg="modSp add mod">
        <pc:chgData name="Michael Kelley (LINUX)" userId="fcf96af4-ffc8-40bd-8d01-a650e1cb94b9" providerId="ADAL" clId="{9DF02358-34D1-46D4-BEC3-A3D7E7E65043}" dt="2022-04-14T15:58:05.880" v="16997" actId="1035"/>
        <pc:sldMkLst>
          <pc:docMk/>
          <pc:sldMk cId="935631456" sldId="262"/>
        </pc:sldMkLst>
        <pc:spChg chg="mod">
          <ac:chgData name="Michael Kelley (LINUX)" userId="fcf96af4-ffc8-40bd-8d01-a650e1cb94b9" providerId="ADAL" clId="{9DF02358-34D1-46D4-BEC3-A3D7E7E65043}" dt="2022-04-14T15:58:05.880" v="16997" actId="1035"/>
          <ac:spMkLst>
            <pc:docMk/>
            <pc:sldMk cId="935631456" sldId="262"/>
            <ac:spMk id="3" creationId="{43D398CE-A26E-4429-B9E4-A0E347F92E01}"/>
          </ac:spMkLst>
        </pc:spChg>
        <pc:spChg chg="mod">
          <ac:chgData name="Michael Kelley (LINUX)" userId="fcf96af4-ffc8-40bd-8d01-a650e1cb94b9" providerId="ADAL" clId="{9DF02358-34D1-46D4-BEC3-A3D7E7E65043}" dt="2022-04-14T15:58:01.476" v="16996" actId="948"/>
          <ac:spMkLst>
            <pc:docMk/>
            <pc:sldMk cId="935631456" sldId="262"/>
            <ac:spMk id="4" creationId="{5B6D739F-EE63-452F-8770-621DF8636F9E}"/>
          </ac:spMkLst>
        </pc:spChg>
        <pc:spChg chg="mod">
          <ac:chgData name="Michael Kelley (LINUX)" userId="fcf96af4-ffc8-40bd-8d01-a650e1cb94b9" providerId="ADAL" clId="{9DF02358-34D1-46D4-BEC3-A3D7E7E65043}" dt="2022-04-14T15:58:01.476" v="16996" actId="948"/>
          <ac:spMkLst>
            <pc:docMk/>
            <pc:sldMk cId="935631456" sldId="262"/>
            <ac:spMk id="6" creationId="{B0B75B3F-7CD2-44EB-808C-038901A050FB}"/>
          </ac:spMkLst>
        </pc:spChg>
      </pc:sldChg>
      <pc:sldChg chg="modSp add mod">
        <pc:chgData name="Michael Kelley (LINUX)" userId="fcf96af4-ffc8-40bd-8d01-a650e1cb94b9" providerId="ADAL" clId="{9DF02358-34D1-46D4-BEC3-A3D7E7E65043}" dt="2022-04-01T17:51:04.782" v="8586" actId="113"/>
        <pc:sldMkLst>
          <pc:docMk/>
          <pc:sldMk cId="82331575" sldId="263"/>
        </pc:sldMkLst>
        <pc:spChg chg="mod">
          <ac:chgData name="Michael Kelley (LINUX)" userId="fcf96af4-ffc8-40bd-8d01-a650e1cb94b9" providerId="ADAL" clId="{9DF02358-34D1-46D4-BEC3-A3D7E7E65043}" dt="2022-04-01T17:51:04.782" v="8586" actId="113"/>
          <ac:spMkLst>
            <pc:docMk/>
            <pc:sldMk cId="82331575" sldId="263"/>
            <ac:spMk id="3" creationId="{5119B9CE-CBEC-43CB-BEBE-2723BC071F26}"/>
          </ac:spMkLst>
        </pc:spChg>
      </pc:sldChg>
      <pc:sldChg chg="modSp add mod">
        <pc:chgData name="Michael Kelley (LINUX)" userId="fcf96af4-ffc8-40bd-8d01-a650e1cb94b9" providerId="ADAL" clId="{9DF02358-34D1-46D4-BEC3-A3D7E7E65043}" dt="2022-04-01T17:34:11.249" v="7584" actId="113"/>
        <pc:sldMkLst>
          <pc:docMk/>
          <pc:sldMk cId="3810594447" sldId="264"/>
        </pc:sldMkLst>
        <pc:spChg chg="mod">
          <ac:chgData name="Michael Kelley (LINUX)" userId="fcf96af4-ffc8-40bd-8d01-a650e1cb94b9" providerId="ADAL" clId="{9DF02358-34D1-46D4-BEC3-A3D7E7E65043}" dt="2022-04-01T17:34:11.249" v="7584" actId="113"/>
          <ac:spMkLst>
            <pc:docMk/>
            <pc:sldMk cId="3810594447" sldId="264"/>
            <ac:spMk id="3" creationId="{FC9D97B5-746B-48BC-BC30-A59491F740BA}"/>
          </ac:spMkLst>
        </pc:spChg>
      </pc:sldChg>
      <pc:sldChg chg="modSp add del mod modClrScheme chgLayout">
        <pc:chgData name="Michael Kelley (LINUX)" userId="fcf96af4-ffc8-40bd-8d01-a650e1cb94b9" providerId="ADAL" clId="{9DF02358-34D1-46D4-BEC3-A3D7E7E65043}" dt="2022-04-01T18:40:07.370" v="11437" actId="2696"/>
        <pc:sldMkLst>
          <pc:docMk/>
          <pc:sldMk cId="4082107732" sldId="265"/>
        </pc:sldMkLst>
        <pc:spChg chg="mod ord">
          <ac:chgData name="Michael Kelley (LINUX)" userId="fcf96af4-ffc8-40bd-8d01-a650e1cb94b9" providerId="ADAL" clId="{9DF02358-34D1-46D4-BEC3-A3D7E7E65043}" dt="2022-04-01T18:35:47.200" v="10466" actId="700"/>
          <ac:spMkLst>
            <pc:docMk/>
            <pc:sldMk cId="4082107732" sldId="265"/>
            <ac:spMk id="2" creationId="{0C897069-164C-4DCD-9A74-9861A18B63E7}"/>
          </ac:spMkLst>
        </pc:spChg>
        <pc:spChg chg="mod ord">
          <ac:chgData name="Michael Kelley (LINUX)" userId="fcf96af4-ffc8-40bd-8d01-a650e1cb94b9" providerId="ADAL" clId="{9DF02358-34D1-46D4-BEC3-A3D7E7E65043}" dt="2022-04-01T18:35:57.100" v="10469" actId="27636"/>
          <ac:spMkLst>
            <pc:docMk/>
            <pc:sldMk cId="4082107732" sldId="265"/>
            <ac:spMk id="3" creationId="{49381BDA-2CDE-4D54-BB00-474A4257AA86}"/>
          </ac:spMkLst>
        </pc:spChg>
      </pc:sldChg>
      <pc:sldChg chg="modSp add mod">
        <pc:chgData name="Michael Kelley (LINUX)" userId="fcf96af4-ffc8-40bd-8d01-a650e1cb94b9" providerId="ADAL" clId="{9DF02358-34D1-46D4-BEC3-A3D7E7E65043}" dt="2022-04-03T18:43:48.799" v="12660" actId="113"/>
        <pc:sldMkLst>
          <pc:docMk/>
          <pc:sldMk cId="440872317" sldId="266"/>
        </pc:sldMkLst>
        <pc:spChg chg="mod">
          <ac:chgData name="Michael Kelley (LINUX)" userId="fcf96af4-ffc8-40bd-8d01-a650e1cb94b9" providerId="ADAL" clId="{9DF02358-34D1-46D4-BEC3-A3D7E7E65043}" dt="2022-04-03T18:43:48.799" v="12660" actId="113"/>
          <ac:spMkLst>
            <pc:docMk/>
            <pc:sldMk cId="440872317" sldId="266"/>
            <ac:spMk id="3" creationId="{67736A7C-9EC2-4126-B006-4C16E3947549}"/>
          </ac:spMkLst>
        </pc:spChg>
      </pc:sldChg>
      <pc:sldChg chg="addSp delSp modSp add mod">
        <pc:chgData name="Michael Kelley (LINUX)" userId="fcf96af4-ffc8-40bd-8d01-a650e1cb94b9" providerId="ADAL" clId="{9DF02358-34D1-46D4-BEC3-A3D7E7E65043}" dt="2022-04-03T19:27:21.749" v="13936" actId="14100"/>
        <pc:sldMkLst>
          <pc:docMk/>
          <pc:sldMk cId="3072985153" sldId="267"/>
        </pc:sldMkLst>
        <pc:spChg chg="mod">
          <ac:chgData name="Michael Kelley (LINUX)" userId="fcf96af4-ffc8-40bd-8d01-a650e1cb94b9" providerId="ADAL" clId="{9DF02358-34D1-46D4-BEC3-A3D7E7E65043}" dt="2022-04-03T19:09:17.549" v="13432" actId="20577"/>
          <ac:spMkLst>
            <pc:docMk/>
            <pc:sldMk cId="3072985153" sldId="267"/>
            <ac:spMk id="3" creationId="{E28CF883-DC30-4C18-B83E-B3E2AE94D218}"/>
          </ac:spMkLst>
        </pc:spChg>
        <pc:spChg chg="add del mod">
          <ac:chgData name="Michael Kelley (LINUX)" userId="fcf96af4-ffc8-40bd-8d01-a650e1cb94b9" providerId="ADAL" clId="{9DF02358-34D1-46D4-BEC3-A3D7E7E65043}" dt="2022-04-03T19:08:47.024" v="13417" actId="12084"/>
          <ac:spMkLst>
            <pc:docMk/>
            <pc:sldMk cId="3072985153" sldId="267"/>
            <ac:spMk id="4" creationId="{BA52F6B7-0B19-9E53-FA70-047FEAB3F9B5}"/>
          </ac:spMkLst>
        </pc:spChg>
        <pc:graphicFrameChg chg="add mod modGraphic">
          <ac:chgData name="Michael Kelley (LINUX)" userId="fcf96af4-ffc8-40bd-8d01-a650e1cb94b9" providerId="ADAL" clId="{9DF02358-34D1-46D4-BEC3-A3D7E7E65043}" dt="2022-04-03T19:27:21.749" v="13936" actId="14100"/>
          <ac:graphicFrameMkLst>
            <pc:docMk/>
            <pc:sldMk cId="3072985153" sldId="267"/>
            <ac:graphicFrameMk id="5" creationId="{E1B2EDAF-D951-4FCB-8864-B64445F4F54F}"/>
          </ac:graphicFrameMkLst>
        </pc:graphicFrameChg>
      </pc:sldChg>
      <pc:sldChg chg="addSp delSp modSp add mod">
        <pc:chgData name="Michael Kelley (LINUX)" userId="fcf96af4-ffc8-40bd-8d01-a650e1cb94b9" providerId="ADAL" clId="{9DF02358-34D1-46D4-BEC3-A3D7E7E65043}" dt="2022-04-01T18:01:04.902" v="8711" actId="14100"/>
        <pc:sldMkLst>
          <pc:docMk/>
          <pc:sldMk cId="3004594069" sldId="268"/>
        </pc:sldMkLst>
        <pc:spChg chg="add mod">
          <ac:chgData name="Michael Kelley (LINUX)" userId="fcf96af4-ffc8-40bd-8d01-a650e1cb94b9" providerId="ADAL" clId="{9DF02358-34D1-46D4-BEC3-A3D7E7E65043}" dt="2022-04-01T17:56:57.222" v="8647" actId="1076"/>
          <ac:spMkLst>
            <pc:docMk/>
            <pc:sldMk cId="3004594069" sldId="268"/>
            <ac:spMk id="3" creationId="{52F470BB-195E-445F-A8A1-1935296F4B5B}"/>
          </ac:spMkLst>
        </pc:spChg>
        <pc:spChg chg="add mod">
          <ac:chgData name="Michael Kelley (LINUX)" userId="fcf96af4-ffc8-40bd-8d01-a650e1cb94b9" providerId="ADAL" clId="{9DF02358-34D1-46D4-BEC3-A3D7E7E65043}" dt="2022-04-01T18:00:05.245" v="8701" actId="1036"/>
          <ac:spMkLst>
            <pc:docMk/>
            <pc:sldMk cId="3004594069" sldId="268"/>
            <ac:spMk id="5" creationId="{B57D6E08-FF64-4D25-ACB0-830F31F8C48F}"/>
          </ac:spMkLst>
        </pc:spChg>
        <pc:spChg chg="add del mod">
          <ac:chgData name="Michael Kelley (LINUX)" userId="fcf96af4-ffc8-40bd-8d01-a650e1cb94b9" providerId="ADAL" clId="{9DF02358-34D1-46D4-BEC3-A3D7E7E65043}" dt="2022-04-01T18:00:12.667" v="8707" actId="1038"/>
          <ac:spMkLst>
            <pc:docMk/>
            <pc:sldMk cId="3004594069" sldId="268"/>
            <ac:spMk id="7" creationId="{285C05A3-9D83-4165-9859-D63E13B90857}"/>
          </ac:spMkLst>
        </pc:spChg>
        <pc:spChg chg="add mod">
          <ac:chgData name="Michael Kelley (LINUX)" userId="fcf96af4-ffc8-40bd-8d01-a650e1cb94b9" providerId="ADAL" clId="{9DF02358-34D1-46D4-BEC3-A3D7E7E65043}" dt="2022-04-01T18:00:38.671" v="8710" actId="1076"/>
          <ac:spMkLst>
            <pc:docMk/>
            <pc:sldMk cId="3004594069" sldId="268"/>
            <ac:spMk id="9" creationId="{84A690A8-FC41-43FE-BDCE-1550DDBCCB35}"/>
          </ac:spMkLst>
        </pc:spChg>
        <pc:spChg chg="mod">
          <ac:chgData name="Michael Kelley (LINUX)" userId="fcf96af4-ffc8-40bd-8d01-a650e1cb94b9" providerId="ADAL" clId="{9DF02358-34D1-46D4-BEC3-A3D7E7E65043}" dt="2022-04-01T17:57:11.922" v="8657" actId="1037"/>
          <ac:spMkLst>
            <pc:docMk/>
            <pc:sldMk cId="3004594069" sldId="268"/>
            <ac:spMk id="15" creationId="{89BB7E7E-5922-48C8-8585-4B80D0AC4F49}"/>
          </ac:spMkLst>
        </pc:spChg>
        <pc:spChg chg="mod">
          <ac:chgData name="Michael Kelley (LINUX)" userId="fcf96af4-ffc8-40bd-8d01-a650e1cb94b9" providerId="ADAL" clId="{9DF02358-34D1-46D4-BEC3-A3D7E7E65043}" dt="2022-04-01T17:57:07.952" v="8653" actId="1037"/>
          <ac:spMkLst>
            <pc:docMk/>
            <pc:sldMk cId="3004594069" sldId="268"/>
            <ac:spMk id="17" creationId="{688E5A39-679F-4866-A373-FEE87E1388E3}"/>
          </ac:spMkLst>
        </pc:spChg>
        <pc:spChg chg="mod">
          <ac:chgData name="Michael Kelley (LINUX)" userId="fcf96af4-ffc8-40bd-8d01-a650e1cb94b9" providerId="ADAL" clId="{9DF02358-34D1-46D4-BEC3-A3D7E7E65043}" dt="2022-04-01T17:57:17.512" v="8661" actId="1037"/>
          <ac:spMkLst>
            <pc:docMk/>
            <pc:sldMk cId="3004594069" sldId="268"/>
            <ac:spMk id="63" creationId="{F2907847-5E31-4108-AFC5-96C9BAE4D225}"/>
          </ac:spMkLst>
        </pc:spChg>
        <pc:spChg chg="mod">
          <ac:chgData name="Michael Kelley (LINUX)" userId="fcf96af4-ffc8-40bd-8d01-a650e1cb94b9" providerId="ADAL" clId="{9DF02358-34D1-46D4-BEC3-A3D7E7E65043}" dt="2022-04-01T17:57:22.352" v="8667" actId="1037"/>
          <ac:spMkLst>
            <pc:docMk/>
            <pc:sldMk cId="3004594069" sldId="268"/>
            <ac:spMk id="64" creationId="{6917DB77-6D02-4FCA-BF98-D2618C2F6241}"/>
          </ac:spMkLst>
        </pc:spChg>
        <pc:cxnChg chg="mod">
          <ac:chgData name="Michael Kelley (LINUX)" userId="fcf96af4-ffc8-40bd-8d01-a650e1cb94b9" providerId="ADAL" clId="{9DF02358-34D1-46D4-BEC3-A3D7E7E65043}" dt="2022-04-01T17:57:11.922" v="8657" actId="1037"/>
          <ac:cxnSpMkLst>
            <pc:docMk/>
            <pc:sldMk cId="3004594069" sldId="268"/>
            <ac:cxnSpMk id="19" creationId="{99B0DA3F-52DB-4FA9-8793-8B7A013BCBB3}"/>
          </ac:cxnSpMkLst>
        </pc:cxnChg>
        <pc:cxnChg chg="mod">
          <ac:chgData name="Michael Kelley (LINUX)" userId="fcf96af4-ffc8-40bd-8d01-a650e1cb94b9" providerId="ADAL" clId="{9DF02358-34D1-46D4-BEC3-A3D7E7E65043}" dt="2022-04-01T17:57:17.512" v="8661" actId="1037"/>
          <ac:cxnSpMkLst>
            <pc:docMk/>
            <pc:sldMk cId="3004594069" sldId="268"/>
            <ac:cxnSpMk id="65" creationId="{B9F7158A-A6E6-476A-A975-9AF0EDE3D2DA}"/>
          </ac:cxnSpMkLst>
        </pc:cxnChg>
        <pc:cxnChg chg="mod">
          <ac:chgData name="Michael Kelley (LINUX)" userId="fcf96af4-ffc8-40bd-8d01-a650e1cb94b9" providerId="ADAL" clId="{9DF02358-34D1-46D4-BEC3-A3D7E7E65043}" dt="2022-04-01T18:01:04.902" v="8711" actId="14100"/>
          <ac:cxnSpMkLst>
            <pc:docMk/>
            <pc:sldMk cId="3004594069" sldId="268"/>
            <ac:cxnSpMk id="98" creationId="{24F31902-B87A-4771-8E9E-94A0D2609350}"/>
          </ac:cxnSpMkLst>
        </pc:cxnChg>
        <pc:cxnChg chg="mod">
          <ac:chgData name="Michael Kelley (LINUX)" userId="fcf96af4-ffc8-40bd-8d01-a650e1cb94b9" providerId="ADAL" clId="{9DF02358-34D1-46D4-BEC3-A3D7E7E65043}" dt="2022-04-01T17:59:06.078" v="8687" actId="14100"/>
          <ac:cxnSpMkLst>
            <pc:docMk/>
            <pc:sldMk cId="3004594069" sldId="268"/>
            <ac:cxnSpMk id="105" creationId="{642DB475-3982-464D-8E63-F1763249F265}"/>
          </ac:cxnSpMkLst>
        </pc:cxnChg>
      </pc:sldChg>
      <pc:sldChg chg="add">
        <pc:chgData name="Michael Kelley (LINUX)" userId="fcf96af4-ffc8-40bd-8d01-a650e1cb94b9" providerId="ADAL" clId="{9DF02358-34D1-46D4-BEC3-A3D7E7E65043}" dt="2022-04-01T15:02:03.496" v="0"/>
        <pc:sldMkLst>
          <pc:docMk/>
          <pc:sldMk cId="2190860773" sldId="271"/>
        </pc:sldMkLst>
      </pc:sldChg>
      <pc:sldChg chg="modSp add mod">
        <pc:chgData name="Michael Kelley (LINUX)" userId="fcf96af4-ffc8-40bd-8d01-a650e1cb94b9" providerId="ADAL" clId="{9DF02358-34D1-46D4-BEC3-A3D7E7E65043}" dt="2022-04-03T19:56:48.515" v="16174" actId="14100"/>
        <pc:sldMkLst>
          <pc:docMk/>
          <pc:sldMk cId="3795612356" sldId="273"/>
        </pc:sldMkLst>
        <pc:spChg chg="mod">
          <ac:chgData name="Michael Kelley (LINUX)" userId="fcf96af4-ffc8-40bd-8d01-a650e1cb94b9" providerId="ADAL" clId="{9DF02358-34D1-46D4-BEC3-A3D7E7E65043}" dt="2022-04-03T19:56:48.515" v="16174" actId="14100"/>
          <ac:spMkLst>
            <pc:docMk/>
            <pc:sldMk cId="3795612356" sldId="273"/>
            <ac:spMk id="3" creationId="{0C7ED4C5-1939-47D5-8025-2451686FF60B}"/>
          </ac:spMkLst>
        </pc:spChg>
      </pc:sldChg>
      <pc:sldChg chg="modSp add mod">
        <pc:chgData name="Michael Kelley (LINUX)" userId="fcf96af4-ffc8-40bd-8d01-a650e1cb94b9" providerId="ADAL" clId="{9DF02358-34D1-46D4-BEC3-A3D7E7E65043}" dt="2022-04-03T19:01:08.441" v="13350" actId="20577"/>
        <pc:sldMkLst>
          <pc:docMk/>
          <pc:sldMk cId="2605726832" sldId="274"/>
        </pc:sldMkLst>
        <pc:spChg chg="mod">
          <ac:chgData name="Michael Kelley (LINUX)" userId="fcf96af4-ffc8-40bd-8d01-a650e1cb94b9" providerId="ADAL" clId="{9DF02358-34D1-46D4-BEC3-A3D7E7E65043}" dt="2022-04-03T19:01:08.441" v="13350" actId="20577"/>
          <ac:spMkLst>
            <pc:docMk/>
            <pc:sldMk cId="2605726832" sldId="274"/>
            <ac:spMk id="3" creationId="{0C7ED4C5-1939-47D5-8025-2451686FF60B}"/>
          </ac:spMkLst>
        </pc:spChg>
      </pc:sldChg>
      <pc:sldChg chg="modSp add mod">
        <pc:chgData name="Michael Kelley (LINUX)" userId="fcf96af4-ffc8-40bd-8d01-a650e1cb94b9" providerId="ADAL" clId="{9DF02358-34D1-46D4-BEC3-A3D7E7E65043}" dt="2022-04-03T19:49:53.450" v="15981" actId="20577"/>
        <pc:sldMkLst>
          <pc:docMk/>
          <pc:sldMk cId="2042327633" sldId="276"/>
        </pc:sldMkLst>
        <pc:spChg chg="mod">
          <ac:chgData name="Michael Kelley (LINUX)" userId="fcf96af4-ffc8-40bd-8d01-a650e1cb94b9" providerId="ADAL" clId="{9DF02358-34D1-46D4-BEC3-A3D7E7E65043}" dt="2022-04-03T19:49:53.450" v="15981" actId="20577"/>
          <ac:spMkLst>
            <pc:docMk/>
            <pc:sldMk cId="2042327633" sldId="276"/>
            <ac:spMk id="3" creationId="{134A7AC0-8B45-4594-92E5-2FA12DC1D6F9}"/>
          </ac:spMkLst>
        </pc:spChg>
      </pc:sldChg>
      <pc:sldChg chg="modSp add mod">
        <pc:chgData name="Michael Kelley (LINUX)" userId="fcf96af4-ffc8-40bd-8d01-a650e1cb94b9" providerId="ADAL" clId="{9DF02358-34D1-46D4-BEC3-A3D7E7E65043}" dt="2022-04-02T18:08:09.692" v="12001" actId="1076"/>
        <pc:sldMkLst>
          <pc:docMk/>
          <pc:sldMk cId="2972778034" sldId="277"/>
        </pc:sldMkLst>
        <pc:spChg chg="mod">
          <ac:chgData name="Michael Kelley (LINUX)" userId="fcf96af4-ffc8-40bd-8d01-a650e1cb94b9" providerId="ADAL" clId="{9DF02358-34D1-46D4-BEC3-A3D7E7E65043}" dt="2022-04-02T18:08:09.692" v="12001" actId="1076"/>
          <ac:spMkLst>
            <pc:docMk/>
            <pc:sldMk cId="2972778034" sldId="277"/>
            <ac:spMk id="3" creationId="{AE56B82D-5CD0-4C53-BF00-9CF810394057}"/>
          </ac:spMkLst>
        </pc:spChg>
      </pc:sldChg>
      <pc:sldChg chg="addSp delSp modSp add mod modNotesTx">
        <pc:chgData name="Michael Kelley (LINUX)" userId="fcf96af4-ffc8-40bd-8d01-a650e1cb94b9" providerId="ADAL" clId="{9DF02358-34D1-46D4-BEC3-A3D7E7E65043}" dt="2022-04-03T19:20:00.899" v="13676" actId="20577"/>
        <pc:sldMkLst>
          <pc:docMk/>
          <pc:sldMk cId="3495272070" sldId="278"/>
        </pc:sldMkLst>
        <pc:spChg chg="del mod">
          <ac:chgData name="Michael Kelley (LINUX)" userId="fcf96af4-ffc8-40bd-8d01-a650e1cb94b9" providerId="ADAL" clId="{9DF02358-34D1-46D4-BEC3-A3D7E7E65043}" dt="2022-04-03T19:12:25.265" v="13448" actId="12084"/>
          <ac:spMkLst>
            <pc:docMk/>
            <pc:sldMk cId="3495272070" sldId="278"/>
            <ac:spMk id="3" creationId="{9B10D6ED-7669-4E5C-94D9-AAD3BEA10FA9}"/>
          </ac:spMkLst>
        </pc:spChg>
        <pc:graphicFrameChg chg="add mod modGraphic">
          <ac:chgData name="Michael Kelley (LINUX)" userId="fcf96af4-ffc8-40bd-8d01-a650e1cb94b9" providerId="ADAL" clId="{9DF02358-34D1-46D4-BEC3-A3D7E7E65043}" dt="2022-04-03T19:20:00.899" v="13676" actId="20577"/>
          <ac:graphicFrameMkLst>
            <pc:docMk/>
            <pc:sldMk cId="3495272070" sldId="278"/>
            <ac:graphicFrameMk id="4" creationId="{62D9B196-E4B1-59C2-CC2C-145DA20C90B2}"/>
          </ac:graphicFrameMkLst>
        </pc:graphicFrameChg>
      </pc:sldChg>
      <pc:sldChg chg="modSp add mod">
        <pc:chgData name="Michael Kelley (LINUX)" userId="fcf96af4-ffc8-40bd-8d01-a650e1cb94b9" providerId="ADAL" clId="{9DF02358-34D1-46D4-BEC3-A3D7E7E65043}" dt="2022-04-02T18:03:37.474" v="11439" actId="6549"/>
        <pc:sldMkLst>
          <pc:docMk/>
          <pc:sldMk cId="3975956934" sldId="279"/>
        </pc:sldMkLst>
        <pc:spChg chg="mod">
          <ac:chgData name="Michael Kelley (LINUX)" userId="fcf96af4-ffc8-40bd-8d01-a650e1cb94b9" providerId="ADAL" clId="{9DF02358-34D1-46D4-BEC3-A3D7E7E65043}" dt="2022-04-02T18:03:37.474" v="11439" actId="6549"/>
          <ac:spMkLst>
            <pc:docMk/>
            <pc:sldMk cId="3975956934" sldId="279"/>
            <ac:spMk id="3" creationId="{3F66E7DF-AB71-430D-AD1D-ADDBBC47685D}"/>
          </ac:spMkLst>
        </pc:spChg>
      </pc:sldChg>
      <pc:sldChg chg="modSp mod">
        <pc:chgData name="Michael Kelley (LINUX)" userId="fcf96af4-ffc8-40bd-8d01-a650e1cb94b9" providerId="ADAL" clId="{9DF02358-34D1-46D4-BEC3-A3D7E7E65043}" dt="2022-04-03T18:35:00.022" v="12093" actId="14100"/>
        <pc:sldMkLst>
          <pc:docMk/>
          <pc:sldMk cId="1757103734" sldId="2147469889"/>
        </pc:sldMkLst>
        <pc:spChg chg="mod">
          <ac:chgData name="Michael Kelley (LINUX)" userId="fcf96af4-ffc8-40bd-8d01-a650e1cb94b9" providerId="ADAL" clId="{9DF02358-34D1-46D4-BEC3-A3D7E7E65043}" dt="2022-04-01T15:04:03.012" v="6" actId="20577"/>
          <ac:spMkLst>
            <pc:docMk/>
            <pc:sldMk cId="1757103734" sldId="2147469889"/>
            <ac:spMk id="2" creationId="{B802B3F6-36CA-4D1D-B668-332D851ECD3F}"/>
          </ac:spMkLst>
        </pc:spChg>
        <pc:spChg chg="mod">
          <ac:chgData name="Michael Kelley (LINUX)" userId="fcf96af4-ffc8-40bd-8d01-a650e1cb94b9" providerId="ADAL" clId="{9DF02358-34D1-46D4-BEC3-A3D7E7E65043}" dt="2022-04-03T18:34:47.315" v="12091" actId="20577"/>
          <ac:spMkLst>
            <pc:docMk/>
            <pc:sldMk cId="1757103734" sldId="2147469889"/>
            <ac:spMk id="3" creationId="{90444448-C77D-442E-9141-1A6898398A36}"/>
          </ac:spMkLst>
        </pc:spChg>
        <pc:spChg chg="mod">
          <ac:chgData name="Michael Kelley (LINUX)" userId="fcf96af4-ffc8-40bd-8d01-a650e1cb94b9" providerId="ADAL" clId="{9DF02358-34D1-46D4-BEC3-A3D7E7E65043}" dt="2022-04-03T18:35:00.022" v="12093" actId="14100"/>
          <ac:spMkLst>
            <pc:docMk/>
            <pc:sldMk cId="1757103734" sldId="2147469889"/>
            <ac:spMk id="4" creationId="{DE9EE0D3-130E-41FF-A70A-EF5B6CDF793A}"/>
          </ac:spMkLst>
        </pc:spChg>
      </pc:sldChg>
      <pc:sldChg chg="new del">
        <pc:chgData name="Michael Kelley (LINUX)" userId="fcf96af4-ffc8-40bd-8d01-a650e1cb94b9" providerId="ADAL" clId="{9DF02358-34D1-46D4-BEC3-A3D7E7E65043}" dt="2022-04-01T15:09:05.853" v="132" actId="47"/>
        <pc:sldMkLst>
          <pc:docMk/>
          <pc:sldMk cId="501514518" sldId="2147469890"/>
        </pc:sldMkLst>
      </pc:sldChg>
      <pc:sldChg chg="addSp delSp modSp add del mod modClrScheme chgLayout">
        <pc:chgData name="Michael Kelley (LINUX)" userId="fcf96af4-ffc8-40bd-8d01-a650e1cb94b9" providerId="ADAL" clId="{9DF02358-34D1-46D4-BEC3-A3D7E7E65043}" dt="2022-04-01T15:08:55.131" v="130" actId="47"/>
        <pc:sldMkLst>
          <pc:docMk/>
          <pc:sldMk cId="1005554947" sldId="2147469890"/>
        </pc:sldMkLst>
        <pc:spChg chg="mod ord">
          <ac:chgData name="Michael Kelley (LINUX)" userId="fcf96af4-ffc8-40bd-8d01-a650e1cb94b9" providerId="ADAL" clId="{9DF02358-34D1-46D4-BEC3-A3D7E7E65043}" dt="2022-04-01T15:08:52.930" v="129" actId="700"/>
          <ac:spMkLst>
            <pc:docMk/>
            <pc:sldMk cId="1005554947" sldId="2147469890"/>
            <ac:spMk id="2" creationId="{371994EF-6956-4F8D-9324-2BDCD9060347}"/>
          </ac:spMkLst>
        </pc:spChg>
        <pc:spChg chg="del mod ord">
          <ac:chgData name="Michael Kelley (LINUX)" userId="fcf96af4-ffc8-40bd-8d01-a650e1cb94b9" providerId="ADAL" clId="{9DF02358-34D1-46D4-BEC3-A3D7E7E65043}" dt="2022-04-01T15:07:20.711" v="84" actId="700"/>
          <ac:spMkLst>
            <pc:docMk/>
            <pc:sldMk cId="1005554947" sldId="2147469890"/>
            <ac:spMk id="3" creationId="{9BAF8104-4F87-4007-A089-0FBD0D8864D7}"/>
          </ac:spMkLst>
        </pc:spChg>
        <pc:spChg chg="add del mod ord">
          <ac:chgData name="Michael Kelley (LINUX)" userId="fcf96af4-ffc8-40bd-8d01-a650e1cb94b9" providerId="ADAL" clId="{9DF02358-34D1-46D4-BEC3-A3D7E7E65043}" dt="2022-04-01T15:07:32.966" v="85" actId="700"/>
          <ac:spMkLst>
            <pc:docMk/>
            <pc:sldMk cId="1005554947" sldId="2147469890"/>
            <ac:spMk id="4" creationId="{F1497DED-A8F4-4E96-8E2F-5F9CC074E5B4}"/>
          </ac:spMkLst>
        </pc:spChg>
        <pc:spChg chg="add del mod ord">
          <ac:chgData name="Michael Kelley (LINUX)" userId="fcf96af4-ffc8-40bd-8d01-a650e1cb94b9" providerId="ADAL" clId="{9DF02358-34D1-46D4-BEC3-A3D7E7E65043}" dt="2022-04-01T15:08:13.671" v="86" actId="700"/>
          <ac:spMkLst>
            <pc:docMk/>
            <pc:sldMk cId="1005554947" sldId="2147469890"/>
            <ac:spMk id="5" creationId="{521A7358-3A29-4572-8816-19612E1BBDC4}"/>
          </ac:spMkLst>
        </pc:spChg>
        <pc:spChg chg="add mod ord">
          <ac:chgData name="Michael Kelley (LINUX)" userId="fcf96af4-ffc8-40bd-8d01-a650e1cb94b9" providerId="ADAL" clId="{9DF02358-34D1-46D4-BEC3-A3D7E7E65043}" dt="2022-04-01T15:08:52.930" v="129" actId="700"/>
          <ac:spMkLst>
            <pc:docMk/>
            <pc:sldMk cId="1005554947" sldId="2147469890"/>
            <ac:spMk id="6" creationId="{33461D21-FE60-4EE6-B051-3D774EB2E229}"/>
          </ac:spMkLst>
        </pc:spChg>
        <pc:spChg chg="add del mod ord">
          <ac:chgData name="Michael Kelley (LINUX)" userId="fcf96af4-ffc8-40bd-8d01-a650e1cb94b9" providerId="ADAL" clId="{9DF02358-34D1-46D4-BEC3-A3D7E7E65043}" dt="2022-04-01T15:08:49.430" v="128" actId="478"/>
          <ac:spMkLst>
            <pc:docMk/>
            <pc:sldMk cId="1005554947" sldId="2147469890"/>
            <ac:spMk id="7" creationId="{380B98E4-7088-4573-BCFB-52CA35D01F1B}"/>
          </ac:spMkLst>
        </pc:spChg>
      </pc:sldChg>
      <pc:sldChg chg="addSp delSp modSp new mod modAnim modNotesTx">
        <pc:chgData name="Michael Kelley (LINUX)" userId="fcf96af4-ffc8-40bd-8d01-a650e1cb94b9" providerId="ADAL" clId="{9DF02358-34D1-46D4-BEC3-A3D7E7E65043}" dt="2022-04-01T16:15:33.407" v="5584"/>
        <pc:sldMkLst>
          <pc:docMk/>
          <pc:sldMk cId="1681634241" sldId="2147469890"/>
        </pc:sldMkLst>
        <pc:spChg chg="mod">
          <ac:chgData name="Michael Kelley (LINUX)" userId="fcf96af4-ffc8-40bd-8d01-a650e1cb94b9" providerId="ADAL" clId="{9DF02358-34D1-46D4-BEC3-A3D7E7E65043}" dt="2022-04-01T16:04:03.578" v="4575" actId="20577"/>
          <ac:spMkLst>
            <pc:docMk/>
            <pc:sldMk cId="1681634241" sldId="2147469890"/>
            <ac:spMk id="2" creationId="{254AF0EB-794B-4372-A662-0783629F695D}"/>
          </ac:spMkLst>
        </pc:spChg>
        <pc:spChg chg="del mod">
          <ac:chgData name="Michael Kelley (LINUX)" userId="fcf96af4-ffc8-40bd-8d01-a650e1cb94b9" providerId="ADAL" clId="{9DF02358-34D1-46D4-BEC3-A3D7E7E65043}" dt="2022-04-01T15:09:43.124" v="200" actId="12084"/>
          <ac:spMkLst>
            <pc:docMk/>
            <pc:sldMk cId="1681634241" sldId="2147469890"/>
            <ac:spMk id="3" creationId="{DCBAE7BE-658D-4EFE-AEE5-5628D7CF2343}"/>
          </ac:spMkLst>
        </pc:spChg>
        <pc:spChg chg="add del mod">
          <ac:chgData name="Michael Kelley (LINUX)" userId="fcf96af4-ffc8-40bd-8d01-a650e1cb94b9" providerId="ADAL" clId="{9DF02358-34D1-46D4-BEC3-A3D7E7E65043}" dt="2022-04-01T15:15:49.090" v="973" actId="478"/>
          <ac:spMkLst>
            <pc:docMk/>
            <pc:sldMk cId="1681634241" sldId="2147469890"/>
            <ac:spMk id="5" creationId="{C0BF04E9-01B1-4A20-82E7-853D86CB31E6}"/>
          </ac:spMkLst>
        </pc:spChg>
        <pc:spChg chg="add mod">
          <ac:chgData name="Michael Kelley (LINUX)" userId="fcf96af4-ffc8-40bd-8d01-a650e1cb94b9" providerId="ADAL" clId="{9DF02358-34D1-46D4-BEC3-A3D7E7E65043}" dt="2022-04-01T15:58:18.188" v="4164" actId="1076"/>
          <ac:spMkLst>
            <pc:docMk/>
            <pc:sldMk cId="1681634241" sldId="2147469890"/>
            <ac:spMk id="6" creationId="{CE0F476B-C94E-4997-9865-21039FF643B5}"/>
          </ac:spMkLst>
        </pc:spChg>
        <pc:spChg chg="add mod">
          <ac:chgData name="Michael Kelley (LINUX)" userId="fcf96af4-ffc8-40bd-8d01-a650e1cb94b9" providerId="ADAL" clId="{9DF02358-34D1-46D4-BEC3-A3D7E7E65043}" dt="2022-04-01T15:59:37.269" v="4288" actId="1076"/>
          <ac:spMkLst>
            <pc:docMk/>
            <pc:sldMk cId="1681634241" sldId="2147469890"/>
            <ac:spMk id="7" creationId="{374D4AD2-8260-4DAA-9A57-AD16F955A7FB}"/>
          </ac:spMkLst>
        </pc:spChg>
        <pc:spChg chg="add mod">
          <ac:chgData name="Michael Kelley (LINUX)" userId="fcf96af4-ffc8-40bd-8d01-a650e1cb94b9" providerId="ADAL" clId="{9DF02358-34D1-46D4-BEC3-A3D7E7E65043}" dt="2022-04-01T16:15:00.580" v="5581" actId="208"/>
          <ac:spMkLst>
            <pc:docMk/>
            <pc:sldMk cId="1681634241" sldId="2147469890"/>
            <ac:spMk id="8" creationId="{4C784A83-269E-4533-ACF3-4BAF08ACF930}"/>
          </ac:spMkLst>
        </pc:spChg>
        <pc:graphicFrameChg chg="add mod modGraphic">
          <ac:chgData name="Michael Kelley (LINUX)" userId="fcf96af4-ffc8-40bd-8d01-a650e1cb94b9" providerId="ADAL" clId="{9DF02358-34D1-46D4-BEC3-A3D7E7E65043}" dt="2022-04-01T15:58:23.828" v="4165" actId="20577"/>
          <ac:graphicFrameMkLst>
            <pc:docMk/>
            <pc:sldMk cId="1681634241" sldId="2147469890"/>
            <ac:graphicFrameMk id="4" creationId="{8D46C1BD-8031-4A29-8262-A1D6ED8CF735}"/>
          </ac:graphicFrameMkLst>
        </pc:graphicFrameChg>
      </pc:sldChg>
      <pc:sldChg chg="addSp delSp modSp new mod">
        <pc:chgData name="Michael Kelley (LINUX)" userId="fcf96af4-ffc8-40bd-8d01-a650e1cb94b9" providerId="ADAL" clId="{9DF02358-34D1-46D4-BEC3-A3D7E7E65043}" dt="2022-04-01T16:04:09.898" v="4596" actId="20577"/>
        <pc:sldMkLst>
          <pc:docMk/>
          <pc:sldMk cId="1397290942" sldId="2147469891"/>
        </pc:sldMkLst>
        <pc:spChg chg="mod">
          <ac:chgData name="Michael Kelley (LINUX)" userId="fcf96af4-ffc8-40bd-8d01-a650e1cb94b9" providerId="ADAL" clId="{9DF02358-34D1-46D4-BEC3-A3D7E7E65043}" dt="2022-04-01T16:04:09.898" v="4596" actId="20577"/>
          <ac:spMkLst>
            <pc:docMk/>
            <pc:sldMk cId="1397290942" sldId="2147469891"/>
            <ac:spMk id="2" creationId="{9030C63E-82B8-4BBB-8E08-B82C409456DD}"/>
          </ac:spMkLst>
        </pc:spChg>
        <pc:spChg chg="del mod">
          <ac:chgData name="Michael Kelley (LINUX)" userId="fcf96af4-ffc8-40bd-8d01-a650e1cb94b9" providerId="ADAL" clId="{9DF02358-34D1-46D4-BEC3-A3D7E7E65043}" dt="2022-04-01T15:24:05.111" v="1344" actId="12084"/>
          <ac:spMkLst>
            <pc:docMk/>
            <pc:sldMk cId="1397290942" sldId="2147469891"/>
            <ac:spMk id="3" creationId="{60FE2A69-7828-4DA3-AE02-A6A7E86457D2}"/>
          </ac:spMkLst>
        </pc:spChg>
        <pc:graphicFrameChg chg="add mod modGraphic">
          <ac:chgData name="Michael Kelley (LINUX)" userId="fcf96af4-ffc8-40bd-8d01-a650e1cb94b9" providerId="ADAL" clId="{9DF02358-34D1-46D4-BEC3-A3D7E7E65043}" dt="2022-04-01T15:48:36.094" v="3341" actId="20577"/>
          <ac:graphicFrameMkLst>
            <pc:docMk/>
            <pc:sldMk cId="1397290942" sldId="2147469891"/>
            <ac:graphicFrameMk id="4" creationId="{1FE74144-71B1-4F7D-9E41-51EC33C1C685}"/>
          </ac:graphicFrameMkLst>
        </pc:graphicFrameChg>
      </pc:sldChg>
      <pc:sldChg chg="addSp delSp modSp new mod ord modNotesTx">
        <pc:chgData name="Michael Kelley (LINUX)" userId="fcf96af4-ffc8-40bd-8d01-a650e1cb94b9" providerId="ADAL" clId="{9DF02358-34D1-46D4-BEC3-A3D7E7E65043}" dt="2022-04-01T17:17:24.404" v="6992" actId="20577"/>
        <pc:sldMkLst>
          <pc:docMk/>
          <pc:sldMk cId="1962231998" sldId="2147469892"/>
        </pc:sldMkLst>
        <pc:spChg chg="mod">
          <ac:chgData name="Michael Kelley (LINUX)" userId="fcf96af4-ffc8-40bd-8d01-a650e1cb94b9" providerId="ADAL" clId="{9DF02358-34D1-46D4-BEC3-A3D7E7E65043}" dt="2022-04-01T16:04:15.738" v="4603" actId="20577"/>
          <ac:spMkLst>
            <pc:docMk/>
            <pc:sldMk cId="1962231998" sldId="2147469892"/>
            <ac:spMk id="2" creationId="{EF514CBD-FDCC-4655-9286-822279719CF7}"/>
          </ac:spMkLst>
        </pc:spChg>
        <pc:spChg chg="mod">
          <ac:chgData name="Michael Kelley (LINUX)" userId="fcf96af4-ffc8-40bd-8d01-a650e1cb94b9" providerId="ADAL" clId="{9DF02358-34D1-46D4-BEC3-A3D7E7E65043}" dt="2022-04-01T16:42:22.682" v="5635" actId="20577"/>
          <ac:spMkLst>
            <pc:docMk/>
            <pc:sldMk cId="1962231998" sldId="2147469892"/>
            <ac:spMk id="3" creationId="{43C60F3F-8238-4E37-8E00-BC8296323D8E}"/>
          </ac:spMkLst>
        </pc:spChg>
        <pc:spChg chg="add del mod">
          <ac:chgData name="Michael Kelley (LINUX)" userId="fcf96af4-ffc8-40bd-8d01-a650e1cb94b9" providerId="ADAL" clId="{9DF02358-34D1-46D4-BEC3-A3D7E7E65043}" dt="2022-04-01T15:40:34.579" v="3150" actId="478"/>
          <ac:spMkLst>
            <pc:docMk/>
            <pc:sldMk cId="1962231998" sldId="2147469892"/>
            <ac:spMk id="4" creationId="{3D7AAA19-92B8-4A21-B756-ADACD8AEA5C8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5" creationId="{061A12D1-551D-4289-8A34-F33D841868C1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7" creationId="{FF07EF39-080C-475C-AD5E-60D33D1CEAD3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9" creationId="{8BFC9FD8-FDD6-44B9-AC43-02AFA6C1D047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10" creationId="{0BEBA8DD-9FBD-4DE0-94D8-FC6DEA2E8B33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12" creationId="{645DC1B6-884E-4E8E-BF28-B007BD77A9CD}"/>
          </ac:spMkLst>
        </pc:spChg>
        <pc:spChg chg="add mod">
          <ac:chgData name="Michael Kelley (LINUX)" userId="fcf96af4-ffc8-40bd-8d01-a650e1cb94b9" providerId="ADAL" clId="{9DF02358-34D1-46D4-BEC3-A3D7E7E65043}" dt="2022-04-01T16:42:14.977" v="5604" actId="1036"/>
          <ac:spMkLst>
            <pc:docMk/>
            <pc:sldMk cId="1962231998" sldId="2147469892"/>
            <ac:spMk id="13" creationId="{C216EB08-7944-420C-9C94-593DBBF5F9F8}"/>
          </ac:spMkLst>
        </pc:spChg>
        <pc:spChg chg="add mod">
          <ac:chgData name="Michael Kelley (LINUX)" userId="fcf96af4-ffc8-40bd-8d01-a650e1cb94b9" providerId="ADAL" clId="{9DF02358-34D1-46D4-BEC3-A3D7E7E65043}" dt="2022-04-01T17:17:24.404" v="6992" actId="20577"/>
          <ac:spMkLst>
            <pc:docMk/>
            <pc:sldMk cId="1962231998" sldId="2147469892"/>
            <ac:spMk id="15" creationId="{4FCA1E35-6B1A-4741-8561-077A73A2EC10}"/>
          </ac:spMkLst>
        </pc:spChg>
      </pc:sldChg>
      <pc:sldChg chg="modSp new mod">
        <pc:chgData name="Michael Kelley (LINUX)" userId="fcf96af4-ffc8-40bd-8d01-a650e1cb94b9" providerId="ADAL" clId="{9DF02358-34D1-46D4-BEC3-A3D7E7E65043}" dt="2022-04-01T17:17:52.393" v="7001" actId="20577"/>
        <pc:sldMkLst>
          <pc:docMk/>
          <pc:sldMk cId="537811797" sldId="2147469893"/>
        </pc:sldMkLst>
        <pc:spChg chg="mod">
          <ac:chgData name="Michael Kelley (LINUX)" userId="fcf96af4-ffc8-40bd-8d01-a650e1cb94b9" providerId="ADAL" clId="{9DF02358-34D1-46D4-BEC3-A3D7E7E65043}" dt="2022-04-01T17:17:52.393" v="7001" actId="20577"/>
          <ac:spMkLst>
            <pc:docMk/>
            <pc:sldMk cId="537811797" sldId="2147469893"/>
            <ac:spMk id="2" creationId="{4754D3C7-F7BB-4611-A5A0-D0FB0144734D}"/>
          </ac:spMkLst>
        </pc:spChg>
        <pc:spChg chg="mod">
          <ac:chgData name="Michael Kelley (LINUX)" userId="fcf96af4-ffc8-40bd-8d01-a650e1cb94b9" providerId="ADAL" clId="{9DF02358-34D1-46D4-BEC3-A3D7E7E65043}" dt="2022-04-01T17:14:49.795" v="6990" actId="20577"/>
          <ac:spMkLst>
            <pc:docMk/>
            <pc:sldMk cId="537811797" sldId="2147469893"/>
            <ac:spMk id="3" creationId="{E91025C0-8890-43B0-8E04-DF857CF77994}"/>
          </ac:spMkLst>
        </pc:spChg>
      </pc:sldChg>
      <pc:sldChg chg="modSp new mod">
        <pc:chgData name="Michael Kelley (LINUX)" userId="fcf96af4-ffc8-40bd-8d01-a650e1cb94b9" providerId="ADAL" clId="{9DF02358-34D1-46D4-BEC3-A3D7E7E65043}" dt="2022-04-01T16:13:22.412" v="5577" actId="20577"/>
        <pc:sldMkLst>
          <pc:docMk/>
          <pc:sldMk cId="1592360422" sldId="2147469894"/>
        </pc:sldMkLst>
        <pc:spChg chg="mod">
          <ac:chgData name="Michael Kelley (LINUX)" userId="fcf96af4-ffc8-40bd-8d01-a650e1cb94b9" providerId="ADAL" clId="{9DF02358-34D1-46D4-BEC3-A3D7E7E65043}" dt="2022-04-01T16:05:28.288" v="4706" actId="20577"/>
          <ac:spMkLst>
            <pc:docMk/>
            <pc:sldMk cId="1592360422" sldId="2147469894"/>
            <ac:spMk id="2" creationId="{AD08454E-CC23-4F16-B2DE-BC4A910B5DD1}"/>
          </ac:spMkLst>
        </pc:spChg>
        <pc:spChg chg="mod">
          <ac:chgData name="Michael Kelley (LINUX)" userId="fcf96af4-ffc8-40bd-8d01-a650e1cb94b9" providerId="ADAL" clId="{9DF02358-34D1-46D4-BEC3-A3D7E7E65043}" dt="2022-04-01T16:13:22.412" v="5577" actId="20577"/>
          <ac:spMkLst>
            <pc:docMk/>
            <pc:sldMk cId="1592360422" sldId="2147469894"/>
            <ac:spMk id="3" creationId="{F451CEDD-B9F3-4D83-9845-6FC29C2AAED3}"/>
          </ac:spMkLst>
        </pc:spChg>
      </pc:sldChg>
      <pc:sldChg chg="modSp new mod modNotesTx">
        <pc:chgData name="Michael Kelley (LINUX)" userId="fcf96af4-ffc8-40bd-8d01-a650e1cb94b9" providerId="ADAL" clId="{9DF02358-34D1-46D4-BEC3-A3D7E7E65043}" dt="2022-04-14T15:56:01.368" v="16954" actId="20577"/>
        <pc:sldMkLst>
          <pc:docMk/>
          <pc:sldMk cId="495099836" sldId="2147469895"/>
        </pc:sldMkLst>
        <pc:spChg chg="mod">
          <ac:chgData name="Michael Kelley (LINUX)" userId="fcf96af4-ffc8-40bd-8d01-a650e1cb94b9" providerId="ADAL" clId="{9DF02358-34D1-46D4-BEC3-A3D7E7E65043}" dt="2022-04-01T16:55:43.995" v="6015" actId="20577"/>
          <ac:spMkLst>
            <pc:docMk/>
            <pc:sldMk cId="495099836" sldId="2147469895"/>
            <ac:spMk id="2" creationId="{BB269EED-E2C3-4FB6-A550-CBB8245C0B27}"/>
          </ac:spMkLst>
        </pc:spChg>
        <pc:spChg chg="mod">
          <ac:chgData name="Michael Kelley (LINUX)" userId="fcf96af4-ffc8-40bd-8d01-a650e1cb94b9" providerId="ADAL" clId="{9DF02358-34D1-46D4-BEC3-A3D7E7E65043}" dt="2022-04-14T15:55:51.344" v="16925" actId="21"/>
          <ac:spMkLst>
            <pc:docMk/>
            <pc:sldMk cId="495099836" sldId="2147469895"/>
            <ac:spMk id="3" creationId="{9E45E002-7788-4591-9EDF-8F759AC4E492}"/>
          </ac:spMkLst>
        </pc:spChg>
      </pc:sldChg>
      <pc:sldChg chg="modSp new mod">
        <pc:chgData name="Michael Kelley (LINUX)" userId="fcf96af4-ffc8-40bd-8d01-a650e1cb94b9" providerId="ADAL" clId="{9DF02358-34D1-46D4-BEC3-A3D7E7E65043}" dt="2022-04-03T19:23:09.065" v="13690" actId="6549"/>
        <pc:sldMkLst>
          <pc:docMk/>
          <pc:sldMk cId="167935087" sldId="2147469896"/>
        </pc:sldMkLst>
        <pc:spChg chg="mod">
          <ac:chgData name="Michael Kelley (LINUX)" userId="fcf96af4-ffc8-40bd-8d01-a650e1cb94b9" providerId="ADAL" clId="{9DF02358-34D1-46D4-BEC3-A3D7E7E65043}" dt="2022-04-01T17:35:17.553" v="7599" actId="20577"/>
          <ac:spMkLst>
            <pc:docMk/>
            <pc:sldMk cId="167935087" sldId="2147469896"/>
            <ac:spMk id="2" creationId="{EBB2076B-DE30-4413-9057-4C2E74F94DAA}"/>
          </ac:spMkLst>
        </pc:spChg>
        <pc:spChg chg="mod">
          <ac:chgData name="Michael Kelley (LINUX)" userId="fcf96af4-ffc8-40bd-8d01-a650e1cb94b9" providerId="ADAL" clId="{9DF02358-34D1-46D4-BEC3-A3D7E7E65043}" dt="2022-04-03T19:23:09.065" v="13690" actId="6549"/>
          <ac:spMkLst>
            <pc:docMk/>
            <pc:sldMk cId="167935087" sldId="2147469896"/>
            <ac:spMk id="3" creationId="{CC299A4A-D025-42E9-B5EF-F7B07CC2A61F}"/>
          </ac:spMkLst>
        </pc:spChg>
      </pc:sldChg>
      <pc:sldChg chg="modSp new mod">
        <pc:chgData name="Michael Kelley (LINUX)" userId="fcf96af4-ffc8-40bd-8d01-a650e1cb94b9" providerId="ADAL" clId="{9DF02358-34D1-46D4-BEC3-A3D7E7E65043}" dt="2022-04-01T18:33:55.500" v="10463" actId="20577"/>
        <pc:sldMkLst>
          <pc:docMk/>
          <pc:sldMk cId="3601969048" sldId="2147469897"/>
        </pc:sldMkLst>
        <pc:spChg chg="mod">
          <ac:chgData name="Michael Kelley (LINUX)" userId="fcf96af4-ffc8-40bd-8d01-a650e1cb94b9" providerId="ADAL" clId="{9DF02358-34D1-46D4-BEC3-A3D7E7E65043}" dt="2022-04-01T18:14:45.012" v="9213" actId="20577"/>
          <ac:spMkLst>
            <pc:docMk/>
            <pc:sldMk cId="3601969048" sldId="2147469897"/>
            <ac:spMk id="2" creationId="{A9E100DF-A4A3-4F9C-8E70-336A3861334F}"/>
          </ac:spMkLst>
        </pc:spChg>
        <pc:spChg chg="mod">
          <ac:chgData name="Michael Kelley (LINUX)" userId="fcf96af4-ffc8-40bd-8d01-a650e1cb94b9" providerId="ADAL" clId="{9DF02358-34D1-46D4-BEC3-A3D7E7E65043}" dt="2022-04-01T18:33:55.500" v="10463" actId="20577"/>
          <ac:spMkLst>
            <pc:docMk/>
            <pc:sldMk cId="3601969048" sldId="2147469897"/>
            <ac:spMk id="3" creationId="{5B951A73-07E1-49FD-B073-FBB4775962BC}"/>
          </ac:spMkLst>
        </pc:spChg>
      </pc:sldChg>
      <pc:sldChg chg="modSp new mod">
        <pc:chgData name="Michael Kelley (LINUX)" userId="fcf96af4-ffc8-40bd-8d01-a650e1cb94b9" providerId="ADAL" clId="{9DF02358-34D1-46D4-BEC3-A3D7E7E65043}" dt="2022-04-03T19:17:50.549" v="13623" actId="20577"/>
        <pc:sldMkLst>
          <pc:docMk/>
          <pc:sldMk cId="1497923833" sldId="2147469898"/>
        </pc:sldMkLst>
        <pc:spChg chg="mod">
          <ac:chgData name="Michael Kelley (LINUX)" userId="fcf96af4-ffc8-40bd-8d01-a650e1cb94b9" providerId="ADAL" clId="{9DF02358-34D1-46D4-BEC3-A3D7E7E65043}" dt="2022-04-01T18:36:14.785" v="10494" actId="20577"/>
          <ac:spMkLst>
            <pc:docMk/>
            <pc:sldMk cId="1497923833" sldId="2147469898"/>
            <ac:spMk id="2" creationId="{7B4FDE27-6282-4CE6-919B-5A52A2B57751}"/>
          </ac:spMkLst>
        </pc:spChg>
        <pc:spChg chg="mod">
          <ac:chgData name="Michael Kelley (LINUX)" userId="fcf96af4-ffc8-40bd-8d01-a650e1cb94b9" providerId="ADAL" clId="{9DF02358-34D1-46D4-BEC3-A3D7E7E65043}" dt="2022-04-03T19:17:50.549" v="13623" actId="20577"/>
          <ac:spMkLst>
            <pc:docMk/>
            <pc:sldMk cId="1497923833" sldId="2147469898"/>
            <ac:spMk id="3" creationId="{63673854-F885-4981-B365-BA2D21FF9E6C}"/>
          </ac:spMkLst>
        </pc:spChg>
      </pc:sldChg>
      <pc:sldChg chg="modSp add mod">
        <pc:chgData name="Michael Kelley (LINUX)" userId="fcf96af4-ffc8-40bd-8d01-a650e1cb94b9" providerId="ADAL" clId="{9DF02358-34D1-46D4-BEC3-A3D7E7E65043}" dt="2022-04-02T18:07:07.130" v="12000" actId="20577"/>
        <pc:sldMkLst>
          <pc:docMk/>
          <pc:sldMk cId="1876803718" sldId="2147469899"/>
        </pc:sldMkLst>
        <pc:spChg chg="mod">
          <ac:chgData name="Michael Kelley (LINUX)" userId="fcf96af4-ffc8-40bd-8d01-a650e1cb94b9" providerId="ADAL" clId="{9DF02358-34D1-46D4-BEC3-A3D7E7E65043}" dt="2022-04-02T18:07:07.130" v="12000" actId="20577"/>
          <ac:spMkLst>
            <pc:docMk/>
            <pc:sldMk cId="1876803718" sldId="2147469899"/>
            <ac:spMk id="3" creationId="{3F66E7DF-AB71-430D-AD1D-ADDBBC47685D}"/>
          </ac:spMkLst>
        </pc:spChg>
      </pc:sldChg>
      <pc:sldChg chg="add del">
        <pc:chgData name="Michael Kelley (LINUX)" userId="fcf96af4-ffc8-40bd-8d01-a650e1cb94b9" providerId="ADAL" clId="{9DF02358-34D1-46D4-BEC3-A3D7E7E65043}" dt="2022-04-03T18:37:13.954" v="12103" actId="2696"/>
        <pc:sldMkLst>
          <pc:docMk/>
          <pc:sldMk cId="830256962" sldId="2147469900"/>
        </pc:sldMkLst>
      </pc:sldChg>
      <pc:sldChg chg="modSp new mod modNotesTx">
        <pc:chgData name="Michael Kelley (LINUX)" userId="fcf96af4-ffc8-40bd-8d01-a650e1cb94b9" providerId="ADAL" clId="{9DF02358-34D1-46D4-BEC3-A3D7E7E65043}" dt="2022-04-03T19:45:37.813" v="15701" actId="20577"/>
        <pc:sldMkLst>
          <pc:docMk/>
          <pc:sldMk cId="3181064329" sldId="2147469900"/>
        </pc:sldMkLst>
        <pc:spChg chg="mod">
          <ac:chgData name="Michael Kelley (LINUX)" userId="fcf96af4-ffc8-40bd-8d01-a650e1cb94b9" providerId="ADAL" clId="{9DF02358-34D1-46D4-BEC3-A3D7E7E65043}" dt="2022-04-03T19:36:51.599" v="14982" actId="20577"/>
          <ac:spMkLst>
            <pc:docMk/>
            <pc:sldMk cId="3181064329" sldId="2147469900"/>
            <ac:spMk id="2" creationId="{92302A6F-961F-0927-4C2B-FF1DD7702128}"/>
          </ac:spMkLst>
        </pc:spChg>
        <pc:spChg chg="mod">
          <ac:chgData name="Michael Kelley (LINUX)" userId="fcf96af4-ffc8-40bd-8d01-a650e1cb94b9" providerId="ADAL" clId="{9DF02358-34D1-46D4-BEC3-A3D7E7E65043}" dt="2022-04-03T19:45:37.813" v="15701" actId="20577"/>
          <ac:spMkLst>
            <pc:docMk/>
            <pc:sldMk cId="3181064329" sldId="2147469900"/>
            <ac:spMk id="3" creationId="{DF2D67A5-77CD-CB5A-6E4B-A05C5BB5E5C2}"/>
          </ac:spMkLst>
        </pc:spChg>
      </pc:sldChg>
      <pc:sldChg chg="modSp new mod">
        <pc:chgData name="Michael Kelley (LINUX)" userId="fcf96af4-ffc8-40bd-8d01-a650e1cb94b9" providerId="ADAL" clId="{9DF02358-34D1-46D4-BEC3-A3D7E7E65043}" dt="2022-04-03T19:50:14.615" v="16000" actId="20577"/>
        <pc:sldMkLst>
          <pc:docMk/>
          <pc:sldMk cId="1492015504" sldId="2147469901"/>
        </pc:sldMkLst>
        <pc:spChg chg="mod">
          <ac:chgData name="Michael Kelley (LINUX)" userId="fcf96af4-ffc8-40bd-8d01-a650e1cb94b9" providerId="ADAL" clId="{9DF02358-34D1-46D4-BEC3-A3D7E7E65043}" dt="2022-04-03T19:47:33.456" v="15726" actId="20577"/>
          <ac:spMkLst>
            <pc:docMk/>
            <pc:sldMk cId="1492015504" sldId="2147469901"/>
            <ac:spMk id="2" creationId="{8BF92FA5-772A-2C56-3C5E-630A254ED713}"/>
          </ac:spMkLst>
        </pc:spChg>
        <pc:spChg chg="mod">
          <ac:chgData name="Michael Kelley (LINUX)" userId="fcf96af4-ffc8-40bd-8d01-a650e1cb94b9" providerId="ADAL" clId="{9DF02358-34D1-46D4-BEC3-A3D7E7E65043}" dt="2022-04-03T19:50:14.615" v="16000" actId="20577"/>
          <ac:spMkLst>
            <pc:docMk/>
            <pc:sldMk cId="1492015504" sldId="2147469901"/>
            <ac:spMk id="3" creationId="{665E4D58-809D-8895-CEFA-834276E8DB52}"/>
          </ac:spMkLst>
        </pc:spChg>
      </pc:sldChg>
      <pc:sldChg chg="addSp modSp mod">
        <pc:chgData name="Michael Kelley (LINUX)" userId="fcf96af4-ffc8-40bd-8d01-a650e1cb94b9" providerId="ADAL" clId="{9DF02358-34D1-46D4-BEC3-A3D7E7E65043}" dt="2022-04-14T15:53:15.752" v="16924" actId="20577"/>
        <pc:sldMkLst>
          <pc:docMk/>
          <pc:sldMk cId="518474341" sldId="2147469902"/>
        </pc:sldMkLst>
        <pc:spChg chg="mod">
          <ac:chgData name="Michael Kelley (LINUX)" userId="fcf96af4-ffc8-40bd-8d01-a650e1cb94b9" providerId="ADAL" clId="{9DF02358-34D1-46D4-BEC3-A3D7E7E65043}" dt="2022-04-14T15:52:05.633" v="16870" actId="20577"/>
          <ac:spMkLst>
            <pc:docMk/>
            <pc:sldMk cId="518474341" sldId="2147469902"/>
            <ac:spMk id="3" creationId="{6FD3EA32-2309-B5A2-B194-3FD055A5EA20}"/>
          </ac:spMkLst>
        </pc:spChg>
        <pc:spChg chg="add mod">
          <ac:chgData name="Michael Kelley (LINUX)" userId="fcf96af4-ffc8-40bd-8d01-a650e1cb94b9" providerId="ADAL" clId="{9DF02358-34D1-46D4-BEC3-A3D7E7E65043}" dt="2022-04-14T15:53:15.752" v="16924" actId="20577"/>
          <ac:spMkLst>
            <pc:docMk/>
            <pc:sldMk cId="518474341" sldId="2147469902"/>
            <ac:spMk id="4" creationId="{66E7713A-32C6-BBEA-9419-EA71F9856C61}"/>
          </ac:spMkLst>
        </pc:spChg>
        <pc:spChg chg="add mod">
          <ac:chgData name="Michael Kelley (LINUX)" userId="fcf96af4-ffc8-40bd-8d01-a650e1cb94b9" providerId="ADAL" clId="{9DF02358-34D1-46D4-BEC3-A3D7E7E65043}" dt="2022-04-14T15:52:51.726" v="16904" actId="20577"/>
          <ac:spMkLst>
            <pc:docMk/>
            <pc:sldMk cId="518474341" sldId="2147469902"/>
            <ac:spMk id="6" creationId="{FC253D69-8904-83F5-0F07-76E17BF7A6A7}"/>
          </ac:spMkLst>
        </pc:spChg>
      </pc:sldChg>
      <pc:sldChg chg="delSp modSp mod">
        <pc:chgData name="Michael Kelley (LINUX)" userId="fcf96af4-ffc8-40bd-8d01-a650e1cb94b9" providerId="ADAL" clId="{9DF02358-34D1-46D4-BEC3-A3D7E7E65043}" dt="2022-04-14T15:42:56.939" v="16188" actId="478"/>
        <pc:sldMkLst>
          <pc:docMk/>
          <pc:sldMk cId="2498374404" sldId="2147469903"/>
        </pc:sldMkLst>
        <pc:spChg chg="del">
          <ac:chgData name="Michael Kelley (LINUX)" userId="fcf96af4-ffc8-40bd-8d01-a650e1cb94b9" providerId="ADAL" clId="{9DF02358-34D1-46D4-BEC3-A3D7E7E65043}" dt="2022-04-14T15:42:53.240" v="16186" actId="478"/>
          <ac:spMkLst>
            <pc:docMk/>
            <pc:sldMk cId="2498374404" sldId="2147469903"/>
            <ac:spMk id="5" creationId="{B57D6E08-FF64-4D25-ACB0-830F31F8C48F}"/>
          </ac:spMkLst>
        </pc:spChg>
        <pc:spChg chg="del mod">
          <ac:chgData name="Michael Kelley (LINUX)" userId="fcf96af4-ffc8-40bd-8d01-a650e1cb94b9" providerId="ADAL" clId="{9DF02358-34D1-46D4-BEC3-A3D7E7E65043}" dt="2022-04-14T15:42:51.349" v="16185" actId="478"/>
          <ac:spMkLst>
            <pc:docMk/>
            <pc:sldMk cId="2498374404" sldId="2147469903"/>
            <ac:spMk id="7" creationId="{285C05A3-9D83-4165-9859-D63E13B90857}"/>
          </ac:spMkLst>
        </pc:spChg>
        <pc:spChg chg="del mod">
          <ac:chgData name="Michael Kelley (LINUX)" userId="fcf96af4-ffc8-40bd-8d01-a650e1cb94b9" providerId="ADAL" clId="{9DF02358-34D1-46D4-BEC3-A3D7E7E65043}" dt="2022-04-14T15:42:48.249" v="16183" actId="478"/>
          <ac:spMkLst>
            <pc:docMk/>
            <pc:sldMk cId="2498374404" sldId="2147469903"/>
            <ac:spMk id="9" creationId="{84A690A8-FC41-43FE-BDCE-1550DDBCCB35}"/>
          </ac:spMkLst>
        </pc:spChg>
        <pc:spChg chg="del">
          <ac:chgData name="Michael Kelley (LINUX)" userId="fcf96af4-ffc8-40bd-8d01-a650e1cb94b9" providerId="ADAL" clId="{9DF02358-34D1-46D4-BEC3-A3D7E7E65043}" dt="2022-04-14T15:42:32.129" v="16175" actId="478"/>
          <ac:spMkLst>
            <pc:docMk/>
            <pc:sldMk cId="2498374404" sldId="2147469903"/>
            <ac:spMk id="85" creationId="{D910D5DD-1AD8-463A-849A-3818B3D80C77}"/>
          </ac:spMkLst>
        </pc:spChg>
        <pc:spChg chg="del">
          <ac:chgData name="Michael Kelley (LINUX)" userId="fcf96af4-ffc8-40bd-8d01-a650e1cb94b9" providerId="ADAL" clId="{9DF02358-34D1-46D4-BEC3-A3D7E7E65043}" dt="2022-04-14T15:42:33.519" v="16176" actId="478"/>
          <ac:spMkLst>
            <pc:docMk/>
            <pc:sldMk cId="2498374404" sldId="2147469903"/>
            <ac:spMk id="87" creationId="{F6A74984-62C4-4AA5-A038-63F95624FECB}"/>
          </ac:spMkLst>
        </pc:spChg>
        <pc:spChg chg="del">
          <ac:chgData name="Michael Kelley (LINUX)" userId="fcf96af4-ffc8-40bd-8d01-a650e1cb94b9" providerId="ADAL" clId="{9DF02358-34D1-46D4-BEC3-A3D7E7E65043}" dt="2022-04-14T15:42:34.906" v="16177" actId="478"/>
          <ac:spMkLst>
            <pc:docMk/>
            <pc:sldMk cId="2498374404" sldId="2147469903"/>
            <ac:spMk id="89" creationId="{F6DB2C2A-1FA8-441B-984B-DF6ABFB51E13}"/>
          </ac:spMkLst>
        </pc:spChg>
        <pc:spChg chg="del">
          <ac:chgData name="Michael Kelley (LINUX)" userId="fcf96af4-ffc8-40bd-8d01-a650e1cb94b9" providerId="ADAL" clId="{9DF02358-34D1-46D4-BEC3-A3D7E7E65043}" dt="2022-04-14T15:42:44.359" v="16181" actId="478"/>
          <ac:spMkLst>
            <pc:docMk/>
            <pc:sldMk cId="2498374404" sldId="2147469903"/>
            <ac:spMk id="92" creationId="{05CD46C2-7CDD-498E-A79B-930657082BFF}"/>
          </ac:spMkLst>
        </pc:spChg>
        <pc:cxnChg chg="del">
          <ac:chgData name="Michael Kelley (LINUX)" userId="fcf96af4-ffc8-40bd-8d01-a650e1cb94b9" providerId="ADAL" clId="{9DF02358-34D1-46D4-BEC3-A3D7E7E65043}" dt="2022-04-14T15:42:54.929" v="16187" actId="478"/>
          <ac:cxnSpMkLst>
            <pc:docMk/>
            <pc:sldMk cId="2498374404" sldId="2147469903"/>
            <ac:cxnSpMk id="94" creationId="{EE153D18-FB58-49E8-83B3-FB0488AF04E8}"/>
          </ac:cxnSpMkLst>
        </pc:cxnChg>
        <pc:cxnChg chg="del">
          <ac:chgData name="Michael Kelley (LINUX)" userId="fcf96af4-ffc8-40bd-8d01-a650e1cb94b9" providerId="ADAL" clId="{9DF02358-34D1-46D4-BEC3-A3D7E7E65043}" dt="2022-04-14T15:42:56.939" v="16188" actId="478"/>
          <ac:cxnSpMkLst>
            <pc:docMk/>
            <pc:sldMk cId="2498374404" sldId="2147469903"/>
            <ac:cxnSpMk id="96" creationId="{42504B4A-779B-448D-A749-DE2CD24747E1}"/>
          </ac:cxnSpMkLst>
        </pc:cxnChg>
        <pc:cxnChg chg="del mod">
          <ac:chgData name="Michael Kelley (LINUX)" userId="fcf96af4-ffc8-40bd-8d01-a650e1cb94b9" providerId="ADAL" clId="{9DF02358-34D1-46D4-BEC3-A3D7E7E65043}" dt="2022-04-14T15:42:38.992" v="16179" actId="478"/>
          <ac:cxnSpMkLst>
            <pc:docMk/>
            <pc:sldMk cId="2498374404" sldId="2147469903"/>
            <ac:cxnSpMk id="98" creationId="{24F31902-B87A-4771-8E9E-94A0D2609350}"/>
          </ac:cxnSpMkLst>
        </pc:cxnChg>
        <pc:cxnChg chg="del mod">
          <ac:chgData name="Michael Kelley (LINUX)" userId="fcf96af4-ffc8-40bd-8d01-a650e1cb94b9" providerId="ADAL" clId="{9DF02358-34D1-46D4-BEC3-A3D7E7E65043}" dt="2022-04-14T15:42:36.799" v="16178" actId="478"/>
          <ac:cxnSpMkLst>
            <pc:docMk/>
            <pc:sldMk cId="2498374404" sldId="2147469903"/>
            <ac:cxnSpMk id="102" creationId="{7D7AA90C-55C8-4DF5-87E3-2C512BE49563}"/>
          </ac:cxnSpMkLst>
        </pc:cxnChg>
        <pc:cxnChg chg="del mod">
          <ac:chgData name="Michael Kelley (LINUX)" userId="fcf96af4-ffc8-40bd-8d01-a650e1cb94b9" providerId="ADAL" clId="{9DF02358-34D1-46D4-BEC3-A3D7E7E65043}" dt="2022-04-14T15:42:40.839" v="16180" actId="478"/>
          <ac:cxnSpMkLst>
            <pc:docMk/>
            <pc:sldMk cId="2498374404" sldId="2147469903"/>
            <ac:cxnSpMk id="105" creationId="{642DB475-3982-464D-8E63-F1763249F265}"/>
          </ac:cxnSpMkLst>
        </pc:cxnChg>
      </pc:sldChg>
    </pc:docChg>
  </pc:docChgLst>
  <pc:docChgLst>
    <pc:chgData name="KY Srinivasan" userId="S::kys@microsoft.com::2e942d4f-4fbe-4d45-b491-9f653b9444fe" providerId="AD" clId="Web-{37B24F86-9D04-12A6-70A5-E9629FC19166}"/>
    <pc:docChg chg="modSld">
      <pc:chgData name="KY Srinivasan" userId="S::kys@microsoft.com::2e942d4f-4fbe-4d45-b491-9f653b9444fe" providerId="AD" clId="Web-{37B24F86-9D04-12A6-70A5-E9629FC19166}" dt="2022-04-09T17:45:06.351" v="15" actId="20577"/>
      <pc:docMkLst>
        <pc:docMk/>
      </pc:docMkLst>
      <pc:sldChg chg="modSp">
        <pc:chgData name="KY Srinivasan" userId="S::kys@microsoft.com::2e942d4f-4fbe-4d45-b491-9f653b9444fe" providerId="AD" clId="Web-{37B24F86-9D04-12A6-70A5-E9629FC19166}" dt="2022-04-09T17:45:06.351" v="15" actId="20577"/>
        <pc:sldMkLst>
          <pc:docMk/>
          <pc:sldMk cId="1757103734" sldId="2147469889"/>
        </pc:sldMkLst>
        <pc:spChg chg="mod">
          <ac:chgData name="KY Srinivasan" userId="S::kys@microsoft.com::2e942d4f-4fbe-4d45-b491-9f653b9444fe" providerId="AD" clId="Web-{37B24F86-9D04-12A6-70A5-E9629FC19166}" dt="2022-04-09T17:45:06.351" v="15" actId="20577"/>
          <ac:spMkLst>
            <pc:docMk/>
            <pc:sldMk cId="1757103734" sldId="2147469889"/>
            <ac:spMk id="4" creationId="{DE9EE0D3-130E-41FF-A70A-EF5B6CDF793A}"/>
          </ac:spMkLst>
        </pc:spChg>
      </pc:sldChg>
    </pc:docChg>
  </pc:docChgLst>
  <pc:docChgLst>
    <pc:chgData name="Michael Kelley (LINUX)" userId="fcf96af4-ffc8-40bd-8d01-a650e1cb94b9" providerId="ADAL" clId="{EFCEDE7D-C02D-4EFD-87A1-8B9FEF837A91}"/>
    <pc:docChg chg="undo custSel addSld delSld modSld">
      <pc:chgData name="Michael Kelley (LINUX)" userId="fcf96af4-ffc8-40bd-8d01-a650e1cb94b9" providerId="ADAL" clId="{EFCEDE7D-C02D-4EFD-87A1-8B9FEF837A91}" dt="2022-06-14T16:13:35.056" v="4705" actId="20577"/>
      <pc:docMkLst>
        <pc:docMk/>
      </pc:docMkLst>
      <pc:sldChg chg="modSp mod">
        <pc:chgData name="Michael Kelley (LINUX)" userId="fcf96af4-ffc8-40bd-8d01-a650e1cb94b9" providerId="ADAL" clId="{EFCEDE7D-C02D-4EFD-87A1-8B9FEF837A91}" dt="2022-06-13T14:34:24.207" v="14" actId="20577"/>
        <pc:sldMkLst>
          <pc:docMk/>
          <pc:sldMk cId="3828131136" sldId="261"/>
        </pc:sldMkLst>
        <pc:spChg chg="mod">
          <ac:chgData name="Michael Kelley (LINUX)" userId="fcf96af4-ffc8-40bd-8d01-a650e1cb94b9" providerId="ADAL" clId="{EFCEDE7D-C02D-4EFD-87A1-8B9FEF837A91}" dt="2022-06-13T14:34:24.207" v="14" actId="20577"/>
          <ac:spMkLst>
            <pc:docMk/>
            <pc:sldMk cId="3828131136" sldId="261"/>
            <ac:spMk id="3" creationId="{9BAF8104-4F87-4007-A089-0FBD0D8864D7}"/>
          </ac:spMkLst>
        </pc:spChg>
      </pc:sldChg>
      <pc:sldChg chg="del">
        <pc:chgData name="Michael Kelley (LINUX)" userId="fcf96af4-ffc8-40bd-8d01-a650e1cb94b9" providerId="ADAL" clId="{EFCEDE7D-C02D-4EFD-87A1-8B9FEF837A91}" dt="2022-06-13T14:59:06.623" v="1271" actId="2696"/>
        <pc:sldMkLst>
          <pc:docMk/>
          <pc:sldMk cId="935631456" sldId="262"/>
        </pc:sldMkLst>
      </pc:sldChg>
      <pc:sldChg chg="addSp delSp modSp mod">
        <pc:chgData name="Michael Kelley (LINUX)" userId="fcf96af4-ffc8-40bd-8d01-a650e1cb94b9" providerId="ADAL" clId="{EFCEDE7D-C02D-4EFD-87A1-8B9FEF837A91}" dt="2022-06-13T15:03:02.128" v="1342" actId="20577"/>
        <pc:sldMkLst>
          <pc:docMk/>
          <pc:sldMk cId="82331575" sldId="263"/>
        </pc:sldMkLst>
        <pc:spChg chg="mod">
          <ac:chgData name="Michael Kelley (LINUX)" userId="fcf96af4-ffc8-40bd-8d01-a650e1cb94b9" providerId="ADAL" clId="{EFCEDE7D-C02D-4EFD-87A1-8B9FEF837A91}" dt="2022-06-13T14:48:16.327" v="592" actId="20577"/>
          <ac:spMkLst>
            <pc:docMk/>
            <pc:sldMk cId="82331575" sldId="263"/>
            <ac:spMk id="2" creationId="{90FB07BF-242D-409C-8829-107C0001F6E7}"/>
          </ac:spMkLst>
        </pc:spChg>
        <pc:spChg chg="del">
          <ac:chgData name="Michael Kelley (LINUX)" userId="fcf96af4-ffc8-40bd-8d01-a650e1cb94b9" providerId="ADAL" clId="{EFCEDE7D-C02D-4EFD-87A1-8B9FEF837A91}" dt="2022-06-13T14:48:20.073" v="593" actId="478"/>
          <ac:spMkLst>
            <pc:docMk/>
            <pc:sldMk cId="82331575" sldId="263"/>
            <ac:spMk id="3" creationId="{5119B9CE-CBEC-43CB-BEBE-2723BC071F26}"/>
          </ac:spMkLst>
        </pc:spChg>
        <pc:spChg chg="add del mod">
          <ac:chgData name="Michael Kelley (LINUX)" userId="fcf96af4-ffc8-40bd-8d01-a650e1cb94b9" providerId="ADAL" clId="{EFCEDE7D-C02D-4EFD-87A1-8B9FEF837A91}" dt="2022-06-13T14:48:31.725" v="594" actId="3680"/>
          <ac:spMkLst>
            <pc:docMk/>
            <pc:sldMk cId="82331575" sldId="263"/>
            <ac:spMk id="5" creationId="{78819030-937A-6CD7-320B-7F789AFACE45}"/>
          </ac:spMkLst>
        </pc:spChg>
        <pc:graphicFrameChg chg="add mod ord modGraphic">
          <ac:chgData name="Michael Kelley (LINUX)" userId="fcf96af4-ffc8-40bd-8d01-a650e1cb94b9" providerId="ADAL" clId="{EFCEDE7D-C02D-4EFD-87A1-8B9FEF837A91}" dt="2022-06-13T15:03:02.128" v="1342" actId="20577"/>
          <ac:graphicFrameMkLst>
            <pc:docMk/>
            <pc:sldMk cId="82331575" sldId="263"/>
            <ac:graphicFrameMk id="6" creationId="{0D219448-2DD6-457B-0719-0561CE3DE2D8}"/>
          </ac:graphicFrameMkLst>
        </pc:graphicFrameChg>
      </pc:sldChg>
      <pc:sldChg chg="modNotesTx">
        <pc:chgData name="Michael Kelley (LINUX)" userId="fcf96af4-ffc8-40bd-8d01-a650e1cb94b9" providerId="ADAL" clId="{EFCEDE7D-C02D-4EFD-87A1-8B9FEF837A91}" dt="2022-06-13T15:08:01.544" v="1343" actId="6549"/>
        <pc:sldMkLst>
          <pc:docMk/>
          <pc:sldMk cId="1876803718" sldId="2147469899"/>
        </pc:sldMkLst>
      </pc:sldChg>
      <pc:sldChg chg="modSp mod">
        <pc:chgData name="Michael Kelley (LINUX)" userId="fcf96af4-ffc8-40bd-8d01-a650e1cb94b9" providerId="ADAL" clId="{EFCEDE7D-C02D-4EFD-87A1-8B9FEF837A91}" dt="2022-06-13T15:20:20.420" v="1685" actId="6549"/>
        <pc:sldMkLst>
          <pc:docMk/>
          <pc:sldMk cId="3181064329" sldId="2147469900"/>
        </pc:sldMkLst>
        <pc:spChg chg="mod">
          <ac:chgData name="Michael Kelley (LINUX)" userId="fcf96af4-ffc8-40bd-8d01-a650e1cb94b9" providerId="ADAL" clId="{EFCEDE7D-C02D-4EFD-87A1-8B9FEF837A91}" dt="2022-06-13T15:20:20.420" v="1685" actId="6549"/>
          <ac:spMkLst>
            <pc:docMk/>
            <pc:sldMk cId="3181064329" sldId="2147469900"/>
            <ac:spMk id="3" creationId="{DF2D67A5-77CD-CB5A-6E4B-A05C5BB5E5C2}"/>
          </ac:spMkLst>
        </pc:spChg>
      </pc:sldChg>
      <pc:sldChg chg="del">
        <pc:chgData name="Michael Kelley (LINUX)" userId="fcf96af4-ffc8-40bd-8d01-a650e1cb94b9" providerId="ADAL" clId="{EFCEDE7D-C02D-4EFD-87A1-8B9FEF837A91}" dt="2022-06-13T15:10:19.283" v="1344" actId="2696"/>
        <pc:sldMkLst>
          <pc:docMk/>
          <pc:sldMk cId="1492015504" sldId="2147469901"/>
        </pc:sldMkLst>
      </pc:sldChg>
      <pc:sldChg chg="addSp delSp modSp add mod modNotesTx">
        <pc:chgData name="Michael Kelley (LINUX)" userId="fcf96af4-ffc8-40bd-8d01-a650e1cb94b9" providerId="ADAL" clId="{EFCEDE7D-C02D-4EFD-87A1-8B9FEF837A91}" dt="2022-06-13T14:45:14.240" v="566" actId="6549"/>
        <pc:sldMkLst>
          <pc:docMk/>
          <pc:sldMk cId="804442167" sldId="2147469904"/>
        </pc:sldMkLst>
        <pc:spChg chg="mod">
          <ac:chgData name="Michael Kelley (LINUX)" userId="fcf96af4-ffc8-40bd-8d01-a650e1cb94b9" providerId="ADAL" clId="{EFCEDE7D-C02D-4EFD-87A1-8B9FEF837A91}" dt="2022-06-13T14:37:27.332" v="150" actId="20577"/>
          <ac:spMkLst>
            <pc:docMk/>
            <pc:sldMk cId="804442167" sldId="2147469904"/>
            <ac:spMk id="2" creationId="{371994EF-6956-4F8D-9324-2BDCD9060347}"/>
          </ac:spMkLst>
        </pc:spChg>
        <pc:spChg chg="mod">
          <ac:chgData name="Michael Kelley (LINUX)" userId="fcf96af4-ffc8-40bd-8d01-a650e1cb94b9" providerId="ADAL" clId="{EFCEDE7D-C02D-4EFD-87A1-8B9FEF837A91}" dt="2022-06-13T14:37:03.829" v="146" actId="20577"/>
          <ac:spMkLst>
            <pc:docMk/>
            <pc:sldMk cId="804442167" sldId="2147469904"/>
            <ac:spMk id="3" creationId="{9BAF8104-4F87-4007-A089-0FBD0D8864D7}"/>
          </ac:spMkLst>
        </pc:spChg>
        <pc:picChg chg="add mod">
          <ac:chgData name="Michael Kelley (LINUX)" userId="fcf96af4-ffc8-40bd-8d01-a650e1cb94b9" providerId="ADAL" clId="{EFCEDE7D-C02D-4EFD-87A1-8B9FEF837A91}" dt="2022-06-13T14:37:00.392" v="145" actId="1076"/>
          <ac:picMkLst>
            <pc:docMk/>
            <pc:sldMk cId="804442167" sldId="2147469904"/>
            <ac:picMk id="5" creationId="{A2B01818-DE31-43E9-CE0B-19412ADF6FD7}"/>
          </ac:picMkLst>
        </pc:picChg>
        <pc:picChg chg="add del">
          <ac:chgData name="Michael Kelley (LINUX)" userId="fcf96af4-ffc8-40bd-8d01-a650e1cb94b9" providerId="ADAL" clId="{EFCEDE7D-C02D-4EFD-87A1-8B9FEF837A91}" dt="2022-06-13T14:37:39.885" v="152" actId="22"/>
          <ac:picMkLst>
            <pc:docMk/>
            <pc:sldMk cId="804442167" sldId="2147469904"/>
            <ac:picMk id="7" creationId="{2C60B0AD-59C1-FFC9-6AC5-B4C05E8A2611}"/>
          </ac:picMkLst>
        </pc:picChg>
      </pc:sldChg>
      <pc:sldChg chg="addSp delSp modSp add mod modNotesTx">
        <pc:chgData name="Michael Kelley (LINUX)" userId="fcf96af4-ffc8-40bd-8d01-a650e1cb94b9" providerId="ADAL" clId="{EFCEDE7D-C02D-4EFD-87A1-8B9FEF837A91}" dt="2022-06-13T15:22:09.708" v="1699" actId="20577"/>
        <pc:sldMkLst>
          <pc:docMk/>
          <pc:sldMk cId="2753799825" sldId="2147469905"/>
        </pc:sldMkLst>
        <pc:spChg chg="mod">
          <ac:chgData name="Michael Kelley (LINUX)" userId="fcf96af4-ffc8-40bd-8d01-a650e1cb94b9" providerId="ADAL" clId="{EFCEDE7D-C02D-4EFD-87A1-8B9FEF837A91}" dt="2022-06-13T14:38:37.916" v="223" actId="20577"/>
          <ac:spMkLst>
            <pc:docMk/>
            <pc:sldMk cId="2753799825" sldId="2147469905"/>
            <ac:spMk id="2" creationId="{371994EF-6956-4F8D-9324-2BDCD9060347}"/>
          </ac:spMkLst>
        </pc:spChg>
        <pc:spChg chg="mod">
          <ac:chgData name="Michael Kelley (LINUX)" userId="fcf96af4-ffc8-40bd-8d01-a650e1cb94b9" providerId="ADAL" clId="{EFCEDE7D-C02D-4EFD-87A1-8B9FEF837A91}" dt="2022-06-13T15:22:09.708" v="1699" actId="20577"/>
          <ac:spMkLst>
            <pc:docMk/>
            <pc:sldMk cId="2753799825" sldId="2147469905"/>
            <ac:spMk id="3" creationId="{9BAF8104-4F87-4007-A089-0FBD0D8864D7}"/>
          </ac:spMkLst>
        </pc:spChg>
        <pc:picChg chg="del">
          <ac:chgData name="Michael Kelley (LINUX)" userId="fcf96af4-ffc8-40bd-8d01-a650e1cb94b9" providerId="ADAL" clId="{EFCEDE7D-C02D-4EFD-87A1-8B9FEF837A91}" dt="2022-06-13T14:38:09.052" v="213" actId="478"/>
          <ac:picMkLst>
            <pc:docMk/>
            <pc:sldMk cId="2753799825" sldId="2147469905"/>
            <ac:picMk id="5" creationId="{A2B01818-DE31-43E9-CE0B-19412ADF6FD7}"/>
          </ac:picMkLst>
        </pc:picChg>
        <pc:picChg chg="add del">
          <ac:chgData name="Michael Kelley (LINUX)" userId="fcf96af4-ffc8-40bd-8d01-a650e1cb94b9" providerId="ADAL" clId="{EFCEDE7D-C02D-4EFD-87A1-8B9FEF837A91}" dt="2022-06-13T14:39:47.008" v="266" actId="478"/>
          <ac:picMkLst>
            <pc:docMk/>
            <pc:sldMk cId="2753799825" sldId="2147469905"/>
            <ac:picMk id="6" creationId="{DA87802D-BF2B-8AE2-0693-4E0BBCC967AB}"/>
          </ac:picMkLst>
        </pc:picChg>
        <pc:picChg chg="add mod">
          <ac:chgData name="Michael Kelley (LINUX)" userId="fcf96af4-ffc8-40bd-8d01-a650e1cb94b9" providerId="ADAL" clId="{EFCEDE7D-C02D-4EFD-87A1-8B9FEF837A91}" dt="2022-06-13T14:43:09.710" v="431" actId="14100"/>
          <ac:picMkLst>
            <pc:docMk/>
            <pc:sldMk cId="2753799825" sldId="2147469905"/>
            <ac:picMk id="8" creationId="{3CAA46E5-9491-3ECC-C323-7FAE4738D232}"/>
          </ac:picMkLst>
        </pc:picChg>
      </pc:sldChg>
      <pc:sldChg chg="modSp add mod">
        <pc:chgData name="Michael Kelley (LINUX)" userId="fcf96af4-ffc8-40bd-8d01-a650e1cb94b9" providerId="ADAL" clId="{EFCEDE7D-C02D-4EFD-87A1-8B9FEF837A91}" dt="2022-06-13T15:02:24.603" v="1289" actId="20577"/>
        <pc:sldMkLst>
          <pc:docMk/>
          <pc:sldMk cId="287777218" sldId="2147469906"/>
        </pc:sldMkLst>
        <pc:spChg chg="mod">
          <ac:chgData name="Michael Kelley (LINUX)" userId="fcf96af4-ffc8-40bd-8d01-a650e1cb94b9" providerId="ADAL" clId="{EFCEDE7D-C02D-4EFD-87A1-8B9FEF837A91}" dt="2022-06-13T14:56:30.674" v="1195" actId="6549"/>
          <ac:spMkLst>
            <pc:docMk/>
            <pc:sldMk cId="287777218" sldId="2147469906"/>
            <ac:spMk id="3" creationId="{43D398CE-A26E-4429-B9E4-A0E347F92E01}"/>
          </ac:spMkLst>
        </pc:spChg>
        <pc:spChg chg="mod">
          <ac:chgData name="Michael Kelley (LINUX)" userId="fcf96af4-ffc8-40bd-8d01-a650e1cb94b9" providerId="ADAL" clId="{EFCEDE7D-C02D-4EFD-87A1-8B9FEF837A91}" dt="2022-06-13T14:56:47.123" v="1217" actId="1035"/>
          <ac:spMkLst>
            <pc:docMk/>
            <pc:sldMk cId="287777218" sldId="2147469906"/>
            <ac:spMk id="4" creationId="{5B6D739F-EE63-452F-8770-621DF8636F9E}"/>
          </ac:spMkLst>
        </pc:spChg>
        <pc:spChg chg="mod">
          <ac:chgData name="Michael Kelley (LINUX)" userId="fcf96af4-ffc8-40bd-8d01-a650e1cb94b9" providerId="ADAL" clId="{EFCEDE7D-C02D-4EFD-87A1-8B9FEF837A91}" dt="2022-06-13T15:02:24.603" v="1289" actId="20577"/>
          <ac:spMkLst>
            <pc:docMk/>
            <pc:sldMk cId="287777218" sldId="2147469906"/>
            <ac:spMk id="6" creationId="{B0B75B3F-7CD2-44EB-808C-038901A050FB}"/>
          </ac:spMkLst>
        </pc:spChg>
      </pc:sldChg>
      <pc:sldChg chg="modSp add mod modNotesTx">
        <pc:chgData name="Michael Kelley (LINUX)" userId="fcf96af4-ffc8-40bd-8d01-a650e1cb94b9" providerId="ADAL" clId="{EFCEDE7D-C02D-4EFD-87A1-8B9FEF837A91}" dt="2022-06-13T15:18:39.572" v="1684" actId="20577"/>
        <pc:sldMkLst>
          <pc:docMk/>
          <pc:sldMk cId="1546594384" sldId="2147469907"/>
        </pc:sldMkLst>
        <pc:spChg chg="mod">
          <ac:chgData name="Michael Kelley (LINUX)" userId="fcf96af4-ffc8-40bd-8d01-a650e1cb94b9" providerId="ADAL" clId="{EFCEDE7D-C02D-4EFD-87A1-8B9FEF837A91}" dt="2022-06-13T15:16:30.437" v="1356" actId="20577"/>
          <ac:spMkLst>
            <pc:docMk/>
            <pc:sldMk cId="1546594384" sldId="2147469907"/>
            <ac:spMk id="2" creationId="{92302A6F-961F-0927-4C2B-FF1DD7702128}"/>
          </ac:spMkLst>
        </pc:spChg>
        <pc:spChg chg="mod">
          <ac:chgData name="Michael Kelley (LINUX)" userId="fcf96af4-ffc8-40bd-8d01-a650e1cb94b9" providerId="ADAL" clId="{EFCEDE7D-C02D-4EFD-87A1-8B9FEF837A91}" dt="2022-06-13T15:18:39.572" v="1684" actId="20577"/>
          <ac:spMkLst>
            <pc:docMk/>
            <pc:sldMk cId="1546594384" sldId="2147469907"/>
            <ac:spMk id="3" creationId="{DF2D67A5-77CD-CB5A-6E4B-A05C5BB5E5C2}"/>
          </ac:spMkLst>
        </pc:spChg>
      </pc:sldChg>
      <pc:sldChg chg="modSp add mod modNotesTx">
        <pc:chgData name="Michael Kelley (LINUX)" userId="fcf96af4-ffc8-40bd-8d01-a650e1cb94b9" providerId="ADAL" clId="{EFCEDE7D-C02D-4EFD-87A1-8B9FEF837A91}" dt="2022-06-14T16:12:05.317" v="4460" actId="5793"/>
        <pc:sldMkLst>
          <pc:docMk/>
          <pc:sldMk cId="2979745144" sldId="2147469908"/>
        </pc:sldMkLst>
        <pc:spChg chg="mod">
          <ac:chgData name="Michael Kelley (LINUX)" userId="fcf96af4-ffc8-40bd-8d01-a650e1cb94b9" providerId="ADAL" clId="{EFCEDE7D-C02D-4EFD-87A1-8B9FEF837A91}" dt="2022-06-13T16:02:21.812" v="3538" actId="20577"/>
          <ac:spMkLst>
            <pc:docMk/>
            <pc:sldMk cId="2979745144" sldId="2147469908"/>
            <ac:spMk id="2" creationId="{96ECDCA9-D71E-4352-92EF-CE835D27BD6C}"/>
          </ac:spMkLst>
        </pc:spChg>
        <pc:spChg chg="mod">
          <ac:chgData name="Michael Kelley (LINUX)" userId="fcf96af4-ffc8-40bd-8d01-a650e1cb94b9" providerId="ADAL" clId="{EFCEDE7D-C02D-4EFD-87A1-8B9FEF837A91}" dt="2022-06-14T16:12:05.317" v="4460" actId="5793"/>
          <ac:spMkLst>
            <pc:docMk/>
            <pc:sldMk cId="2979745144" sldId="2147469908"/>
            <ac:spMk id="3" creationId="{134A7AC0-8B45-4594-92E5-2FA12DC1D6F9}"/>
          </ac:spMkLst>
        </pc:spChg>
      </pc:sldChg>
      <pc:sldChg chg="modSp add mod modNotesTx">
        <pc:chgData name="Michael Kelley (LINUX)" userId="fcf96af4-ffc8-40bd-8d01-a650e1cb94b9" providerId="ADAL" clId="{EFCEDE7D-C02D-4EFD-87A1-8B9FEF837A91}" dt="2022-06-13T15:53:19.073" v="3492" actId="6549"/>
        <pc:sldMkLst>
          <pc:docMk/>
          <pc:sldMk cId="1301604657" sldId="2147469909"/>
        </pc:sldMkLst>
        <pc:spChg chg="mod">
          <ac:chgData name="Michael Kelley (LINUX)" userId="fcf96af4-ffc8-40bd-8d01-a650e1cb94b9" providerId="ADAL" clId="{EFCEDE7D-C02D-4EFD-87A1-8B9FEF837A91}" dt="2022-06-13T15:51:53.343" v="3476" actId="20577"/>
          <ac:spMkLst>
            <pc:docMk/>
            <pc:sldMk cId="1301604657" sldId="2147469909"/>
            <ac:spMk id="2" creationId="{96ECDCA9-D71E-4352-92EF-CE835D27BD6C}"/>
          </ac:spMkLst>
        </pc:spChg>
      </pc:sldChg>
      <pc:sldChg chg="modSp add mod modNotesTx">
        <pc:chgData name="Michael Kelley (LINUX)" userId="fcf96af4-ffc8-40bd-8d01-a650e1cb94b9" providerId="ADAL" clId="{EFCEDE7D-C02D-4EFD-87A1-8B9FEF837A91}" dt="2022-06-14T16:13:35.056" v="4705" actId="20577"/>
        <pc:sldMkLst>
          <pc:docMk/>
          <pc:sldMk cId="2262720295" sldId="2147469910"/>
        </pc:sldMkLst>
        <pc:spChg chg="mod">
          <ac:chgData name="Michael Kelley (LINUX)" userId="fcf96af4-ffc8-40bd-8d01-a650e1cb94b9" providerId="ADAL" clId="{EFCEDE7D-C02D-4EFD-87A1-8B9FEF837A91}" dt="2022-06-13T15:54:33.407" v="3529" actId="20577"/>
          <ac:spMkLst>
            <pc:docMk/>
            <pc:sldMk cId="2262720295" sldId="2147469910"/>
            <ac:spMk id="2" creationId="{96ECDCA9-D71E-4352-92EF-CE835D27BD6C}"/>
          </ac:spMkLst>
        </pc:spChg>
        <pc:spChg chg="mod">
          <ac:chgData name="Michael Kelley (LINUX)" userId="fcf96af4-ffc8-40bd-8d01-a650e1cb94b9" providerId="ADAL" clId="{EFCEDE7D-C02D-4EFD-87A1-8B9FEF837A91}" dt="2022-06-14T16:13:35.056" v="4705" actId="20577"/>
          <ac:spMkLst>
            <pc:docMk/>
            <pc:sldMk cId="2262720295" sldId="2147469910"/>
            <ac:spMk id="3" creationId="{134A7AC0-8B45-4594-92E5-2FA12DC1D6F9}"/>
          </ac:spMkLst>
        </pc:spChg>
      </pc:sldChg>
    </pc:docChg>
  </pc:docChgLst>
  <pc:docChgLst>
    <pc:chgData name="Mickaël Salaün" userId="S::misalaun@microsoft.com::3bfd47d3-bed5-4d86-88a5-1e70cef683dd" providerId="AD" clId="Web-{9DF5A0AF-E3C4-EDF2-4C86-EC9F4B955828}"/>
    <pc:docChg chg="modSld">
      <pc:chgData name="Mickaël Salaün" userId="S::misalaun@microsoft.com::3bfd47d3-bed5-4d86-88a5-1e70cef683dd" providerId="AD" clId="Web-{9DF5A0AF-E3C4-EDF2-4C86-EC9F4B955828}" dt="2022-04-11T15:16:10.187" v="0" actId="20577"/>
      <pc:docMkLst>
        <pc:docMk/>
      </pc:docMkLst>
      <pc:sldChg chg="modSp">
        <pc:chgData name="Mickaël Salaün" userId="S::misalaun@microsoft.com::3bfd47d3-bed5-4d86-88a5-1e70cef683dd" providerId="AD" clId="Web-{9DF5A0AF-E3C4-EDF2-4C86-EC9F4B955828}" dt="2022-04-11T15:16:10.187" v="0" actId="20577"/>
        <pc:sldMkLst>
          <pc:docMk/>
          <pc:sldMk cId="1757103734" sldId="2147469889"/>
        </pc:sldMkLst>
        <pc:spChg chg="mod">
          <ac:chgData name="Mickaël Salaün" userId="S::misalaun@microsoft.com::3bfd47d3-bed5-4d86-88a5-1e70cef683dd" providerId="AD" clId="Web-{9DF5A0AF-E3C4-EDF2-4C86-EC9F4B955828}" dt="2022-04-11T15:16:10.187" v="0" actId="20577"/>
          <ac:spMkLst>
            <pc:docMk/>
            <pc:sldMk cId="1757103734" sldId="2147469889"/>
            <ac:spMk id="4" creationId="{DE9EE0D3-130E-41FF-A70A-EF5B6CDF793A}"/>
          </ac:spMkLst>
        </pc:spChg>
      </pc:sldChg>
    </pc:docChg>
  </pc:docChgLst>
  <pc:docChgLst>
    <pc:chgData name="Michael Kelley (LINUX)" userId="S::mikelley@ntdev.microsoft.com::fcf96af4-ffc8-40bd-8d01-a650e1cb94b9" providerId="AD" clId="Web-{3924CE86-218A-3C8A-6D8A-7CC27FB6F787}"/>
    <pc:docChg chg="modSld">
      <pc:chgData name="Michael Kelley (LINUX)" userId="S::mikelley@ntdev.microsoft.com::fcf96af4-ffc8-40bd-8d01-a650e1cb94b9" providerId="AD" clId="Web-{3924CE86-218A-3C8A-6D8A-7CC27FB6F787}" dt="2022-04-01T16:41:43.984" v="37" actId="20577"/>
      <pc:docMkLst>
        <pc:docMk/>
      </pc:docMkLst>
      <pc:sldChg chg="modSp">
        <pc:chgData name="Michael Kelley (LINUX)" userId="S::mikelley@ntdev.microsoft.com::fcf96af4-ffc8-40bd-8d01-a650e1cb94b9" providerId="AD" clId="Web-{3924CE86-218A-3C8A-6D8A-7CC27FB6F787}" dt="2022-04-01T16:41:43.984" v="37" actId="20577"/>
        <pc:sldMkLst>
          <pc:docMk/>
          <pc:sldMk cId="1962231998" sldId="2147469892"/>
        </pc:sldMkLst>
        <pc:spChg chg="mod">
          <ac:chgData name="Michael Kelley (LINUX)" userId="S::mikelley@ntdev.microsoft.com::fcf96af4-ffc8-40bd-8d01-a650e1cb94b9" providerId="AD" clId="Web-{3924CE86-218A-3C8A-6D8A-7CC27FB6F787}" dt="2022-04-01T16:41:43.984" v="37" actId="20577"/>
          <ac:spMkLst>
            <pc:docMk/>
            <pc:sldMk cId="1962231998" sldId="2147469892"/>
            <ac:spMk id="3" creationId="{43C60F3F-8238-4E37-8E00-BC8296323D8E}"/>
          </ac:spMkLst>
        </pc:spChg>
      </pc:sldChg>
    </pc:docChg>
  </pc:docChgLst>
  <pc:docChgLst>
    <pc:chgData name="KY Srinivasan" userId="S::kys@microsoft.com::2e942d4f-4fbe-4d45-b491-9f653b9444fe" providerId="AD" clId="Web-{37939D16-2D73-FF74-B67D-D6C8472237EF}"/>
    <pc:docChg chg="modSld">
      <pc:chgData name="KY Srinivasan" userId="S::kys@microsoft.com::2e942d4f-4fbe-4d45-b491-9f653b9444fe" providerId="AD" clId="Web-{37939D16-2D73-FF74-B67D-D6C8472237EF}" dt="2022-03-30T21:08:20.462" v="72" actId="20577"/>
      <pc:docMkLst>
        <pc:docMk/>
      </pc:docMkLst>
      <pc:sldChg chg="modSp">
        <pc:chgData name="KY Srinivasan" userId="S::kys@microsoft.com::2e942d4f-4fbe-4d45-b491-9f653b9444fe" providerId="AD" clId="Web-{37939D16-2D73-FF74-B67D-D6C8472237EF}" dt="2022-03-30T21:08:20.462" v="72" actId="20577"/>
        <pc:sldMkLst>
          <pc:docMk/>
          <pc:sldMk cId="1757103734" sldId="2147469889"/>
        </pc:sldMkLst>
        <pc:spChg chg="mod">
          <ac:chgData name="KY Srinivasan" userId="S::kys@microsoft.com::2e942d4f-4fbe-4d45-b491-9f653b9444fe" providerId="AD" clId="Web-{37939D16-2D73-FF74-B67D-D6C8472237EF}" dt="2022-03-30T21:08:20.462" v="72" actId="20577"/>
          <ac:spMkLst>
            <pc:docMk/>
            <pc:sldMk cId="1757103734" sldId="2147469889"/>
            <ac:spMk id="4" creationId="{DE9EE0D3-130E-41FF-A70A-EF5B6CDF79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3513C3-3501-403D-82F6-2E6B2FAD475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2ECA12-4072-4C4C-AA4C-7213433F98E2}">
      <dgm:prSet custT="1"/>
      <dgm:spPr/>
      <dgm:t>
        <a:bodyPr/>
        <a:lstStyle/>
        <a:p>
          <a:r>
            <a:rPr lang="en-US" sz="2400" baseline="0"/>
            <a:t>Full emulation</a:t>
          </a:r>
          <a:endParaRPr lang="en-US" sz="2400"/>
        </a:p>
      </dgm:t>
    </dgm:pt>
    <dgm:pt modelId="{EEED4753-45CD-4242-AD14-296CCEE7006F}" type="parTrans" cxnId="{A97E79B1-7AB6-4F89-BD5D-475961738D8A}">
      <dgm:prSet/>
      <dgm:spPr/>
      <dgm:t>
        <a:bodyPr/>
        <a:lstStyle/>
        <a:p>
          <a:endParaRPr lang="en-US"/>
        </a:p>
      </dgm:t>
    </dgm:pt>
    <dgm:pt modelId="{B2B1DC1D-CE72-49D6-BBC4-15BAA1729704}" type="sibTrans" cxnId="{A97E79B1-7AB6-4F89-BD5D-475961738D8A}">
      <dgm:prSet/>
      <dgm:spPr/>
      <dgm:t>
        <a:bodyPr/>
        <a:lstStyle/>
        <a:p>
          <a:endParaRPr lang="en-US"/>
        </a:p>
      </dgm:t>
    </dgm:pt>
    <dgm:pt modelId="{4D718A2E-36B3-4F06-8F3B-C034822216A2}">
      <dgm:prSet custT="1"/>
      <dgm:spPr/>
      <dgm:t>
        <a:bodyPr/>
        <a:lstStyle/>
        <a:p>
          <a:r>
            <a:rPr lang="en-US" sz="2400" baseline="0"/>
            <a:t>With enlightenments</a:t>
          </a:r>
          <a:endParaRPr lang="en-US" sz="2400"/>
        </a:p>
      </dgm:t>
    </dgm:pt>
    <dgm:pt modelId="{68F7D115-82F1-4DBB-B29A-9D650D6DE5B9}" type="parTrans" cxnId="{CB2011CF-0D9F-4856-BC43-191C7CA16915}">
      <dgm:prSet/>
      <dgm:spPr/>
      <dgm:t>
        <a:bodyPr/>
        <a:lstStyle/>
        <a:p>
          <a:endParaRPr lang="en-US"/>
        </a:p>
      </dgm:t>
    </dgm:pt>
    <dgm:pt modelId="{B4EA9823-7786-4B26-AC20-05D2CEB409A2}" type="sibTrans" cxnId="{CB2011CF-0D9F-4856-BC43-191C7CA16915}">
      <dgm:prSet/>
      <dgm:spPr/>
      <dgm:t>
        <a:bodyPr/>
        <a:lstStyle/>
        <a:p>
          <a:endParaRPr lang="en-US"/>
        </a:p>
      </dgm:t>
    </dgm:pt>
    <dgm:pt modelId="{FD4B8381-D8E0-4948-8040-EE39B6A2FE3C}">
      <dgm:prSet/>
      <dgm:spPr/>
      <dgm:t>
        <a:bodyPr/>
        <a:lstStyle/>
        <a:p>
          <a:r>
            <a:rPr lang="en-US"/>
            <a:t>Hypervisor virtualizes all aspects of real hardware</a:t>
          </a:r>
        </a:p>
      </dgm:t>
    </dgm:pt>
    <dgm:pt modelId="{6C71C34E-D98F-49B8-9524-2935B1CEBC60}" type="parTrans" cxnId="{AEF1FD9A-372C-4D62-90DB-3A5A7A48368D}">
      <dgm:prSet/>
      <dgm:spPr/>
      <dgm:t>
        <a:bodyPr/>
        <a:lstStyle/>
        <a:p>
          <a:endParaRPr lang="en-US"/>
        </a:p>
      </dgm:t>
    </dgm:pt>
    <dgm:pt modelId="{7437020C-D9B1-47AD-A7D1-74384C97B7FA}" type="sibTrans" cxnId="{AEF1FD9A-372C-4D62-90DB-3A5A7A48368D}">
      <dgm:prSet/>
      <dgm:spPr/>
      <dgm:t>
        <a:bodyPr/>
        <a:lstStyle/>
        <a:p>
          <a:endParaRPr lang="en-US"/>
        </a:p>
      </dgm:t>
    </dgm:pt>
    <dgm:pt modelId="{D33D0A1B-E948-4641-BBD1-A90FAE0BA1DE}">
      <dgm:prSet/>
      <dgm:spPr/>
      <dgm:t>
        <a:bodyPr/>
        <a:lstStyle/>
        <a:p>
          <a:r>
            <a:rPr lang="en-US"/>
            <a:t>Same guest OS image that runs on real hardware runs in a VM</a:t>
          </a:r>
        </a:p>
      </dgm:t>
    </dgm:pt>
    <dgm:pt modelId="{87B283A7-3DF2-4F18-A726-FACD065C9574}" type="parTrans" cxnId="{173D7462-526E-4A12-B5E6-42083FF9F741}">
      <dgm:prSet/>
      <dgm:spPr/>
      <dgm:t>
        <a:bodyPr/>
        <a:lstStyle/>
        <a:p>
          <a:endParaRPr lang="en-US"/>
        </a:p>
      </dgm:t>
    </dgm:pt>
    <dgm:pt modelId="{492D22AC-3846-407E-8574-EE58D52EEC43}" type="sibTrans" cxnId="{173D7462-526E-4A12-B5E6-42083FF9F741}">
      <dgm:prSet/>
      <dgm:spPr/>
      <dgm:t>
        <a:bodyPr/>
        <a:lstStyle/>
        <a:p>
          <a:endParaRPr lang="en-US"/>
        </a:p>
      </dgm:t>
    </dgm:pt>
    <dgm:pt modelId="{ABFFCE1E-8637-4BE0-98BC-D8AEE0A30F25}">
      <dgm:prSet/>
      <dgm:spPr/>
      <dgm:t>
        <a:bodyPr/>
        <a:lstStyle/>
        <a:p>
          <a:r>
            <a:rPr lang="en-US"/>
            <a:t>Guest OS has no knowledge of being in a VM</a:t>
          </a:r>
        </a:p>
      </dgm:t>
    </dgm:pt>
    <dgm:pt modelId="{3A205E72-39C3-45F1-8962-3EA8824199F6}" type="parTrans" cxnId="{34A7D974-840A-4F6D-BCB5-23FA8497091D}">
      <dgm:prSet/>
      <dgm:spPr/>
      <dgm:t>
        <a:bodyPr/>
        <a:lstStyle/>
        <a:p>
          <a:endParaRPr lang="en-US"/>
        </a:p>
      </dgm:t>
    </dgm:pt>
    <dgm:pt modelId="{FC7941DB-557D-4355-9AE9-E9A1B98F12BA}" type="sibTrans" cxnId="{34A7D974-840A-4F6D-BCB5-23FA8497091D}">
      <dgm:prSet/>
      <dgm:spPr/>
      <dgm:t>
        <a:bodyPr/>
        <a:lstStyle/>
        <a:p>
          <a:endParaRPr lang="en-US"/>
        </a:p>
      </dgm:t>
    </dgm:pt>
    <dgm:pt modelId="{F7949E09-7C43-43FA-98F4-252B503D53F5}">
      <dgm:prSet/>
      <dgm:spPr/>
      <dgm:t>
        <a:bodyPr/>
        <a:lstStyle/>
        <a:p>
          <a:endParaRPr lang="en-US"/>
        </a:p>
      </dgm:t>
    </dgm:pt>
    <dgm:pt modelId="{339B49E1-5239-4453-95B4-B78944C7AC4E}" type="parTrans" cxnId="{45602303-D1ED-4FBF-AB17-5281BC422C52}">
      <dgm:prSet/>
      <dgm:spPr/>
      <dgm:t>
        <a:bodyPr/>
        <a:lstStyle/>
        <a:p>
          <a:endParaRPr lang="en-US"/>
        </a:p>
      </dgm:t>
    </dgm:pt>
    <dgm:pt modelId="{1A5DB2F8-54DB-4CA9-ADAA-B78728605FDE}" type="sibTrans" cxnId="{45602303-D1ED-4FBF-AB17-5281BC422C52}">
      <dgm:prSet/>
      <dgm:spPr/>
      <dgm:t>
        <a:bodyPr/>
        <a:lstStyle/>
        <a:p>
          <a:endParaRPr lang="en-US"/>
        </a:p>
      </dgm:t>
    </dgm:pt>
    <dgm:pt modelId="{896871B7-E2E3-49E0-A56B-F3375CEF735C}">
      <dgm:prSet/>
      <dgm:spPr/>
      <dgm:t>
        <a:bodyPr/>
        <a:lstStyle/>
        <a:p>
          <a:endParaRPr lang="en-US"/>
        </a:p>
      </dgm:t>
    </dgm:pt>
    <dgm:pt modelId="{3FF826AA-38B5-44BA-83BD-B75C76B08382}" type="parTrans" cxnId="{7FD88AA2-B485-452C-90D3-53DD9BFA174A}">
      <dgm:prSet/>
      <dgm:spPr/>
      <dgm:t>
        <a:bodyPr/>
        <a:lstStyle/>
        <a:p>
          <a:endParaRPr lang="en-US"/>
        </a:p>
      </dgm:t>
    </dgm:pt>
    <dgm:pt modelId="{90212F06-8721-436F-9317-B50EC33D5F03}" type="sibTrans" cxnId="{7FD88AA2-B485-452C-90D3-53DD9BFA174A}">
      <dgm:prSet/>
      <dgm:spPr/>
      <dgm:t>
        <a:bodyPr/>
        <a:lstStyle/>
        <a:p>
          <a:endParaRPr lang="en-US"/>
        </a:p>
      </dgm:t>
    </dgm:pt>
    <dgm:pt modelId="{4B59D574-EC63-4EC0-8F1F-5B0BB9DE49AC}">
      <dgm:prSet/>
      <dgm:spPr/>
      <dgm:t>
        <a:bodyPr/>
        <a:lstStyle/>
        <a:p>
          <a:r>
            <a:rPr lang="en-US"/>
            <a:t>Some aspects of emulation likely to be slow, impacting guest VM performance</a:t>
          </a:r>
        </a:p>
      </dgm:t>
    </dgm:pt>
    <dgm:pt modelId="{8AC7EAE5-0A8E-4DBC-AEA6-07DE7C6C4AF6}" type="parTrans" cxnId="{F65C164E-C304-4310-9C16-E52C85D677AA}">
      <dgm:prSet/>
      <dgm:spPr/>
      <dgm:t>
        <a:bodyPr/>
        <a:lstStyle/>
        <a:p>
          <a:endParaRPr lang="en-US"/>
        </a:p>
      </dgm:t>
    </dgm:pt>
    <dgm:pt modelId="{5477DAE6-43B0-4955-89B0-D67C74D246BF}" type="sibTrans" cxnId="{F65C164E-C304-4310-9C16-E52C85D677AA}">
      <dgm:prSet/>
      <dgm:spPr/>
      <dgm:t>
        <a:bodyPr/>
        <a:lstStyle/>
        <a:p>
          <a:endParaRPr lang="en-US"/>
        </a:p>
      </dgm:t>
    </dgm:pt>
    <dgm:pt modelId="{DA6CD562-9A83-4CF4-BDE9-5546C848E0F7}">
      <dgm:prSet/>
      <dgm:spPr/>
      <dgm:t>
        <a:bodyPr/>
        <a:lstStyle/>
        <a:p>
          <a:r>
            <a:rPr lang="en-US"/>
            <a:t>Hypervisor virtualizes many aspects of real hardware</a:t>
          </a:r>
        </a:p>
      </dgm:t>
    </dgm:pt>
    <dgm:pt modelId="{D5DEEC01-3387-46AF-85ED-48D0EC843EE0}" type="parTrans" cxnId="{DA998FE6-889A-4157-9185-74080A27E71E}">
      <dgm:prSet/>
      <dgm:spPr/>
      <dgm:t>
        <a:bodyPr/>
        <a:lstStyle/>
        <a:p>
          <a:endParaRPr lang="en-US"/>
        </a:p>
      </dgm:t>
    </dgm:pt>
    <dgm:pt modelId="{28B57636-5AE9-4557-B7F1-131FA23C277A}" type="sibTrans" cxnId="{DA998FE6-889A-4157-9185-74080A27E71E}">
      <dgm:prSet/>
      <dgm:spPr/>
      <dgm:t>
        <a:bodyPr/>
        <a:lstStyle/>
        <a:p>
          <a:endParaRPr lang="en-US"/>
        </a:p>
      </dgm:t>
    </dgm:pt>
    <dgm:pt modelId="{E6375C1B-9466-4372-9CB7-8B3580DB23BB}">
      <dgm:prSet/>
      <dgm:spPr/>
      <dgm:t>
        <a:bodyPr/>
        <a:lstStyle/>
        <a:p>
          <a:r>
            <a:rPr lang="en-US"/>
            <a:t>But also presents hypervisor-specific synthetic* interface for performance-sensitive aspects</a:t>
          </a:r>
        </a:p>
      </dgm:t>
    </dgm:pt>
    <dgm:pt modelId="{8462AAF6-654C-485D-B050-5269365B5A5C}" type="parTrans" cxnId="{8753230F-DCC7-4917-B87F-3A8817459548}">
      <dgm:prSet/>
      <dgm:spPr/>
      <dgm:t>
        <a:bodyPr/>
        <a:lstStyle/>
        <a:p>
          <a:endParaRPr lang="en-US"/>
        </a:p>
      </dgm:t>
    </dgm:pt>
    <dgm:pt modelId="{7C104391-04E6-45F1-8530-A32D920DEF8A}" type="sibTrans" cxnId="{8753230F-DCC7-4917-B87F-3A8817459548}">
      <dgm:prSet/>
      <dgm:spPr/>
      <dgm:t>
        <a:bodyPr/>
        <a:lstStyle/>
        <a:p>
          <a:endParaRPr lang="en-US"/>
        </a:p>
      </dgm:t>
    </dgm:pt>
    <dgm:pt modelId="{8C6A9A2D-94D0-4D18-925F-9379F2345A3E}">
      <dgm:prSet/>
      <dgm:spPr/>
      <dgm:t>
        <a:bodyPr/>
        <a:lstStyle/>
        <a:p>
          <a:r>
            <a:rPr lang="en-US"/>
            <a:t>Guest OS must have drivers and other code that “know about” the hypervisor-specific interface</a:t>
          </a:r>
        </a:p>
      </dgm:t>
    </dgm:pt>
    <dgm:pt modelId="{E080F864-3C92-440C-91B9-AD4127AF0460}" type="parTrans" cxnId="{3D736738-006F-4E93-A0D2-3839555EDD44}">
      <dgm:prSet/>
      <dgm:spPr/>
      <dgm:t>
        <a:bodyPr/>
        <a:lstStyle/>
        <a:p>
          <a:endParaRPr lang="en-US"/>
        </a:p>
      </dgm:t>
    </dgm:pt>
    <dgm:pt modelId="{0732B992-ED1F-42BA-BCBA-7B6A3FE686C4}" type="sibTrans" cxnId="{3D736738-006F-4E93-A0D2-3839555EDD44}">
      <dgm:prSet/>
      <dgm:spPr/>
      <dgm:t>
        <a:bodyPr/>
        <a:lstStyle/>
        <a:p>
          <a:endParaRPr lang="en-US"/>
        </a:p>
      </dgm:t>
    </dgm:pt>
    <dgm:pt modelId="{BDD249C1-AFD5-4F5F-8C84-AE001460709F}">
      <dgm:prSet/>
      <dgm:spPr/>
      <dgm:t>
        <a:bodyPr/>
        <a:lstStyle/>
        <a:p>
          <a:r>
            <a:rPr lang="en-US"/>
            <a:t>Required to achieve production-level performance</a:t>
          </a:r>
        </a:p>
      </dgm:t>
    </dgm:pt>
    <dgm:pt modelId="{A21F7CC6-E28A-47CA-8288-37181C4ED3A3}" type="parTrans" cxnId="{C1D685F3-0EDD-4030-925C-8B2F51EECB35}">
      <dgm:prSet/>
      <dgm:spPr/>
      <dgm:t>
        <a:bodyPr/>
        <a:lstStyle/>
        <a:p>
          <a:endParaRPr lang="en-US"/>
        </a:p>
      </dgm:t>
    </dgm:pt>
    <dgm:pt modelId="{243ED8A7-CD39-4EB7-8E82-D1D6D7B8A5AF}" type="sibTrans" cxnId="{C1D685F3-0EDD-4030-925C-8B2F51EECB35}">
      <dgm:prSet/>
      <dgm:spPr/>
      <dgm:t>
        <a:bodyPr/>
        <a:lstStyle/>
        <a:p>
          <a:endParaRPr lang="en-US"/>
        </a:p>
      </dgm:t>
    </dgm:pt>
    <dgm:pt modelId="{F81FD7B0-F20A-4593-9F65-EC72F5DF8B84}" type="pres">
      <dgm:prSet presAssocID="{FF3513C3-3501-403D-82F6-2E6B2FAD4754}" presName="Name0" presStyleCnt="0">
        <dgm:presLayoutVars>
          <dgm:dir/>
          <dgm:animLvl val="lvl"/>
          <dgm:resizeHandles val="exact"/>
        </dgm:presLayoutVars>
      </dgm:prSet>
      <dgm:spPr/>
    </dgm:pt>
    <dgm:pt modelId="{E1B301D9-4A48-431C-A354-667C673DFBB2}" type="pres">
      <dgm:prSet presAssocID="{B22ECA12-4072-4C4C-AA4C-7213433F98E2}" presName="composite" presStyleCnt="0"/>
      <dgm:spPr/>
    </dgm:pt>
    <dgm:pt modelId="{42BDB075-57BE-4E63-9A4F-C991CCABD226}" type="pres">
      <dgm:prSet presAssocID="{B22ECA12-4072-4C4C-AA4C-7213433F98E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59D91F1-AFA9-45E3-A287-30F34C1C0B53}" type="pres">
      <dgm:prSet presAssocID="{B22ECA12-4072-4C4C-AA4C-7213433F98E2}" presName="desTx" presStyleLbl="alignAccFollowNode1" presStyleIdx="0" presStyleCnt="2">
        <dgm:presLayoutVars>
          <dgm:bulletEnabled val="1"/>
        </dgm:presLayoutVars>
      </dgm:prSet>
      <dgm:spPr/>
    </dgm:pt>
    <dgm:pt modelId="{41ADE2E5-0D7A-4A83-AB0D-06B5E1005FE2}" type="pres">
      <dgm:prSet presAssocID="{B2B1DC1D-CE72-49D6-BBC4-15BAA1729704}" presName="space" presStyleCnt="0"/>
      <dgm:spPr/>
    </dgm:pt>
    <dgm:pt modelId="{BFC12A14-7BE1-461D-AA1B-2B77718E358A}" type="pres">
      <dgm:prSet presAssocID="{4D718A2E-36B3-4F06-8F3B-C034822216A2}" presName="composite" presStyleCnt="0"/>
      <dgm:spPr/>
    </dgm:pt>
    <dgm:pt modelId="{F382DEEF-50A8-46BE-A335-5F8E43E839E6}" type="pres">
      <dgm:prSet presAssocID="{4D718A2E-36B3-4F06-8F3B-C034822216A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97B6689-37B2-4A78-B937-6159AAC81323}" type="pres">
      <dgm:prSet presAssocID="{4D718A2E-36B3-4F06-8F3B-C034822216A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5602303-D1ED-4FBF-AB17-5281BC422C52}" srcId="{B22ECA12-4072-4C4C-AA4C-7213433F98E2}" destId="{F7949E09-7C43-43FA-98F4-252B503D53F5}" srcOrd="5" destOrd="0" parTransId="{339B49E1-5239-4453-95B4-B78944C7AC4E}" sibTransId="{1A5DB2F8-54DB-4CA9-ADAA-B78728605FDE}"/>
    <dgm:cxn modelId="{71993107-BB77-43F5-B5D1-DCF51CA9A60D}" type="presOf" srcId="{D33D0A1B-E948-4641-BBD1-A90FAE0BA1DE}" destId="{E59D91F1-AFA9-45E3-A287-30F34C1C0B53}" srcOrd="0" destOrd="1" presId="urn:microsoft.com/office/officeart/2005/8/layout/hList1"/>
    <dgm:cxn modelId="{84702209-4C42-4777-A780-EE8E008AD393}" type="presOf" srcId="{BDD249C1-AFD5-4F5F-8C84-AE001460709F}" destId="{697B6689-37B2-4A78-B937-6159AAC81323}" srcOrd="0" destOrd="3" presId="urn:microsoft.com/office/officeart/2005/8/layout/hList1"/>
    <dgm:cxn modelId="{DF4BC909-191A-4202-964B-33ABC5547371}" type="presOf" srcId="{ABFFCE1E-8637-4BE0-98BC-D8AEE0A30F25}" destId="{E59D91F1-AFA9-45E3-A287-30F34C1C0B53}" srcOrd="0" destOrd="2" presId="urn:microsoft.com/office/officeart/2005/8/layout/hList1"/>
    <dgm:cxn modelId="{8753230F-DCC7-4917-B87F-3A8817459548}" srcId="{4D718A2E-36B3-4F06-8F3B-C034822216A2}" destId="{E6375C1B-9466-4372-9CB7-8B3580DB23BB}" srcOrd="1" destOrd="0" parTransId="{8462AAF6-654C-485D-B050-5269365B5A5C}" sibTransId="{7C104391-04E6-45F1-8530-A32D920DEF8A}"/>
    <dgm:cxn modelId="{90A7F718-AA89-4000-90CE-20DFBD23A9B3}" type="presOf" srcId="{DA6CD562-9A83-4CF4-BDE9-5546C848E0F7}" destId="{697B6689-37B2-4A78-B937-6159AAC81323}" srcOrd="0" destOrd="0" presId="urn:microsoft.com/office/officeart/2005/8/layout/hList1"/>
    <dgm:cxn modelId="{3D736738-006F-4E93-A0D2-3839555EDD44}" srcId="{4D718A2E-36B3-4F06-8F3B-C034822216A2}" destId="{8C6A9A2D-94D0-4D18-925F-9379F2345A3E}" srcOrd="2" destOrd="0" parTransId="{E080F864-3C92-440C-91B9-AD4127AF0460}" sibTransId="{0732B992-ED1F-42BA-BCBA-7B6A3FE686C4}"/>
    <dgm:cxn modelId="{173D7462-526E-4A12-B5E6-42083FF9F741}" srcId="{B22ECA12-4072-4C4C-AA4C-7213433F98E2}" destId="{D33D0A1B-E948-4641-BBD1-A90FAE0BA1DE}" srcOrd="1" destOrd="0" parTransId="{87B283A7-3DF2-4F18-A726-FACD065C9574}" sibTransId="{492D22AC-3846-407E-8574-EE58D52EEC43}"/>
    <dgm:cxn modelId="{6A64926C-633D-4C8D-A4D5-5C67081C565C}" type="presOf" srcId="{4B59D574-EC63-4EC0-8F1F-5B0BB9DE49AC}" destId="{E59D91F1-AFA9-45E3-A287-30F34C1C0B53}" srcOrd="0" destOrd="3" presId="urn:microsoft.com/office/officeart/2005/8/layout/hList1"/>
    <dgm:cxn modelId="{F65C164E-C304-4310-9C16-E52C85D677AA}" srcId="{B22ECA12-4072-4C4C-AA4C-7213433F98E2}" destId="{4B59D574-EC63-4EC0-8F1F-5B0BB9DE49AC}" srcOrd="3" destOrd="0" parTransId="{8AC7EAE5-0A8E-4DBC-AEA6-07DE7C6C4AF6}" sibTransId="{5477DAE6-43B0-4955-89B0-D67C74D246BF}"/>
    <dgm:cxn modelId="{49BD7373-322D-4479-82D0-D9B66842385E}" type="presOf" srcId="{F7949E09-7C43-43FA-98F4-252B503D53F5}" destId="{E59D91F1-AFA9-45E3-A287-30F34C1C0B53}" srcOrd="0" destOrd="5" presId="urn:microsoft.com/office/officeart/2005/8/layout/hList1"/>
    <dgm:cxn modelId="{34A7D974-840A-4F6D-BCB5-23FA8497091D}" srcId="{B22ECA12-4072-4C4C-AA4C-7213433F98E2}" destId="{ABFFCE1E-8637-4BE0-98BC-D8AEE0A30F25}" srcOrd="2" destOrd="0" parTransId="{3A205E72-39C3-45F1-8962-3EA8824199F6}" sibTransId="{FC7941DB-557D-4355-9AE9-E9A1B98F12BA}"/>
    <dgm:cxn modelId="{C93B8896-7D34-40E1-AF14-F77EC01743D9}" type="presOf" srcId="{B22ECA12-4072-4C4C-AA4C-7213433F98E2}" destId="{42BDB075-57BE-4E63-9A4F-C991CCABD226}" srcOrd="0" destOrd="0" presId="urn:microsoft.com/office/officeart/2005/8/layout/hList1"/>
    <dgm:cxn modelId="{B2AAFE99-C4A3-48AB-8B02-BAB0DF0752A7}" type="presOf" srcId="{4D718A2E-36B3-4F06-8F3B-C034822216A2}" destId="{F382DEEF-50A8-46BE-A335-5F8E43E839E6}" srcOrd="0" destOrd="0" presId="urn:microsoft.com/office/officeart/2005/8/layout/hList1"/>
    <dgm:cxn modelId="{AEF1FD9A-372C-4D62-90DB-3A5A7A48368D}" srcId="{B22ECA12-4072-4C4C-AA4C-7213433F98E2}" destId="{FD4B8381-D8E0-4948-8040-EE39B6A2FE3C}" srcOrd="0" destOrd="0" parTransId="{6C71C34E-D98F-49B8-9524-2935B1CEBC60}" sibTransId="{7437020C-D9B1-47AD-A7D1-74384C97B7FA}"/>
    <dgm:cxn modelId="{7FD88AA2-B485-452C-90D3-53DD9BFA174A}" srcId="{B22ECA12-4072-4C4C-AA4C-7213433F98E2}" destId="{896871B7-E2E3-49E0-A56B-F3375CEF735C}" srcOrd="4" destOrd="0" parTransId="{3FF826AA-38B5-44BA-83BD-B75C76B08382}" sibTransId="{90212F06-8721-436F-9317-B50EC33D5F03}"/>
    <dgm:cxn modelId="{A27254A9-3090-4DF8-8E2B-18187850711E}" type="presOf" srcId="{896871B7-E2E3-49E0-A56B-F3375CEF735C}" destId="{E59D91F1-AFA9-45E3-A287-30F34C1C0B53}" srcOrd="0" destOrd="4" presId="urn:microsoft.com/office/officeart/2005/8/layout/hList1"/>
    <dgm:cxn modelId="{A97E79B1-7AB6-4F89-BD5D-475961738D8A}" srcId="{FF3513C3-3501-403D-82F6-2E6B2FAD4754}" destId="{B22ECA12-4072-4C4C-AA4C-7213433F98E2}" srcOrd="0" destOrd="0" parTransId="{EEED4753-45CD-4242-AD14-296CCEE7006F}" sibTransId="{B2B1DC1D-CE72-49D6-BBC4-15BAA1729704}"/>
    <dgm:cxn modelId="{CB2011CF-0D9F-4856-BC43-191C7CA16915}" srcId="{FF3513C3-3501-403D-82F6-2E6B2FAD4754}" destId="{4D718A2E-36B3-4F06-8F3B-C034822216A2}" srcOrd="1" destOrd="0" parTransId="{68F7D115-82F1-4DBB-B29A-9D650D6DE5B9}" sibTransId="{B4EA9823-7786-4B26-AC20-05D2CEB409A2}"/>
    <dgm:cxn modelId="{A2D121D9-1117-4566-BB2C-321A9452AC93}" type="presOf" srcId="{E6375C1B-9466-4372-9CB7-8B3580DB23BB}" destId="{697B6689-37B2-4A78-B937-6159AAC81323}" srcOrd="0" destOrd="1" presId="urn:microsoft.com/office/officeart/2005/8/layout/hList1"/>
    <dgm:cxn modelId="{DA998FE6-889A-4157-9185-74080A27E71E}" srcId="{4D718A2E-36B3-4F06-8F3B-C034822216A2}" destId="{DA6CD562-9A83-4CF4-BDE9-5546C848E0F7}" srcOrd="0" destOrd="0" parTransId="{D5DEEC01-3387-46AF-85ED-48D0EC843EE0}" sibTransId="{28B57636-5AE9-4557-B7F1-131FA23C277A}"/>
    <dgm:cxn modelId="{A6EB45F0-CC21-429F-A503-E8BEEB162D83}" type="presOf" srcId="{8C6A9A2D-94D0-4D18-925F-9379F2345A3E}" destId="{697B6689-37B2-4A78-B937-6159AAC81323}" srcOrd="0" destOrd="2" presId="urn:microsoft.com/office/officeart/2005/8/layout/hList1"/>
    <dgm:cxn modelId="{C1D685F3-0EDD-4030-925C-8B2F51EECB35}" srcId="{4D718A2E-36B3-4F06-8F3B-C034822216A2}" destId="{BDD249C1-AFD5-4F5F-8C84-AE001460709F}" srcOrd="3" destOrd="0" parTransId="{A21F7CC6-E28A-47CA-8288-37181C4ED3A3}" sibTransId="{243ED8A7-CD39-4EB7-8E82-D1D6D7B8A5AF}"/>
    <dgm:cxn modelId="{B3F55FF6-23F8-4040-960F-D98FAF8D3955}" type="presOf" srcId="{FD4B8381-D8E0-4948-8040-EE39B6A2FE3C}" destId="{E59D91F1-AFA9-45E3-A287-30F34C1C0B53}" srcOrd="0" destOrd="0" presId="urn:microsoft.com/office/officeart/2005/8/layout/hList1"/>
    <dgm:cxn modelId="{0D9523FA-28C5-49E7-9618-30D715F4CAEC}" type="presOf" srcId="{FF3513C3-3501-403D-82F6-2E6B2FAD4754}" destId="{F81FD7B0-F20A-4593-9F65-EC72F5DF8B84}" srcOrd="0" destOrd="0" presId="urn:microsoft.com/office/officeart/2005/8/layout/hList1"/>
    <dgm:cxn modelId="{12641C00-F743-4CA9-B7CA-F971AF753B95}" type="presParOf" srcId="{F81FD7B0-F20A-4593-9F65-EC72F5DF8B84}" destId="{E1B301D9-4A48-431C-A354-667C673DFBB2}" srcOrd="0" destOrd="0" presId="urn:microsoft.com/office/officeart/2005/8/layout/hList1"/>
    <dgm:cxn modelId="{AC5AA680-10DD-42A3-84E9-18C91E14A1A2}" type="presParOf" srcId="{E1B301D9-4A48-431C-A354-667C673DFBB2}" destId="{42BDB075-57BE-4E63-9A4F-C991CCABD226}" srcOrd="0" destOrd="0" presId="urn:microsoft.com/office/officeart/2005/8/layout/hList1"/>
    <dgm:cxn modelId="{D90B7740-3221-40F7-9F55-39ED00078172}" type="presParOf" srcId="{E1B301D9-4A48-431C-A354-667C673DFBB2}" destId="{E59D91F1-AFA9-45E3-A287-30F34C1C0B53}" srcOrd="1" destOrd="0" presId="urn:microsoft.com/office/officeart/2005/8/layout/hList1"/>
    <dgm:cxn modelId="{439DD30E-52A9-4DE8-BB3D-8AC8A138028B}" type="presParOf" srcId="{F81FD7B0-F20A-4593-9F65-EC72F5DF8B84}" destId="{41ADE2E5-0D7A-4A83-AB0D-06B5E1005FE2}" srcOrd="1" destOrd="0" presId="urn:microsoft.com/office/officeart/2005/8/layout/hList1"/>
    <dgm:cxn modelId="{44AD57B6-0CD8-4F9F-A1C5-00CCA703B1CE}" type="presParOf" srcId="{F81FD7B0-F20A-4593-9F65-EC72F5DF8B84}" destId="{BFC12A14-7BE1-461D-AA1B-2B77718E358A}" srcOrd="2" destOrd="0" presId="urn:microsoft.com/office/officeart/2005/8/layout/hList1"/>
    <dgm:cxn modelId="{95418A51-A5B1-426A-B037-D9A538B544A3}" type="presParOf" srcId="{BFC12A14-7BE1-461D-AA1B-2B77718E358A}" destId="{F382DEEF-50A8-46BE-A335-5F8E43E839E6}" srcOrd="0" destOrd="0" presId="urn:microsoft.com/office/officeart/2005/8/layout/hList1"/>
    <dgm:cxn modelId="{7C873B71-7181-47B2-BD5F-98FBFD69E568}" type="presParOf" srcId="{BFC12A14-7BE1-461D-AA1B-2B77718E358A}" destId="{697B6689-37B2-4A78-B937-6159AAC813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11A36B-7BDE-45A1-8355-CDF397DF64F7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3713B-5301-49A9-9F3D-85A2DE0E3ABD}">
      <dgm:prSet custT="1"/>
      <dgm:spPr/>
      <dgm:t>
        <a:bodyPr/>
        <a:lstStyle/>
        <a:p>
          <a:r>
            <a:rPr lang="en-US" sz="2000" baseline="0"/>
            <a:t>Implicit traps</a:t>
          </a:r>
          <a:endParaRPr lang="en-US" sz="2000"/>
        </a:p>
      </dgm:t>
    </dgm:pt>
    <dgm:pt modelId="{4C4A393B-AC70-402E-940A-2AE2C7A7ADC6}" type="parTrans" cxnId="{B033F2B2-F59F-4C8E-B371-74D88BF38F7F}">
      <dgm:prSet/>
      <dgm:spPr/>
      <dgm:t>
        <a:bodyPr/>
        <a:lstStyle/>
        <a:p>
          <a:endParaRPr lang="en-US"/>
        </a:p>
      </dgm:t>
    </dgm:pt>
    <dgm:pt modelId="{0C5ABD61-961F-44F0-B7A3-A47DD25115E6}" type="sibTrans" cxnId="{B033F2B2-F59F-4C8E-B371-74D88BF38F7F}">
      <dgm:prSet/>
      <dgm:spPr/>
      <dgm:t>
        <a:bodyPr/>
        <a:lstStyle/>
        <a:p>
          <a:endParaRPr lang="en-US"/>
        </a:p>
      </dgm:t>
    </dgm:pt>
    <dgm:pt modelId="{8CAA4A88-0B0B-430E-8F7A-B1B2B68F2CCD}">
      <dgm:prSet custT="1"/>
      <dgm:spPr/>
      <dgm:t>
        <a:bodyPr/>
        <a:lstStyle/>
        <a:p>
          <a:r>
            <a:rPr lang="en-US" sz="2000" baseline="0"/>
            <a:t>Explicit hypercalls</a:t>
          </a:r>
          <a:endParaRPr lang="en-US" sz="2000"/>
        </a:p>
      </dgm:t>
    </dgm:pt>
    <dgm:pt modelId="{20BBBF32-1D4E-4CA5-9965-97D8B07B0E0C}" type="parTrans" cxnId="{391373BA-232F-43C2-A05A-6851B960978D}">
      <dgm:prSet/>
      <dgm:spPr/>
      <dgm:t>
        <a:bodyPr/>
        <a:lstStyle/>
        <a:p>
          <a:endParaRPr lang="en-US"/>
        </a:p>
      </dgm:t>
    </dgm:pt>
    <dgm:pt modelId="{0AC94836-432E-4E77-8F04-090F023EC99D}" type="sibTrans" cxnId="{391373BA-232F-43C2-A05A-6851B960978D}">
      <dgm:prSet/>
      <dgm:spPr/>
      <dgm:t>
        <a:bodyPr/>
        <a:lstStyle/>
        <a:p>
          <a:endParaRPr lang="en-US"/>
        </a:p>
      </dgm:t>
    </dgm:pt>
    <dgm:pt modelId="{B0CCCD04-382E-4713-8F60-45F6754635E2}">
      <dgm:prSet custT="1"/>
      <dgm:spPr/>
      <dgm:t>
        <a:bodyPr/>
        <a:lstStyle/>
        <a:p>
          <a:r>
            <a:rPr lang="en-US" sz="2000" baseline="0"/>
            <a:t>Synthetic register access</a:t>
          </a:r>
          <a:endParaRPr lang="en-US" sz="2000"/>
        </a:p>
      </dgm:t>
    </dgm:pt>
    <dgm:pt modelId="{DAE32596-9764-427F-B947-5B7A4243DFA2}" type="parTrans" cxnId="{D8D33B8C-E964-4135-99B4-9D7B288D3CAF}">
      <dgm:prSet/>
      <dgm:spPr/>
      <dgm:t>
        <a:bodyPr/>
        <a:lstStyle/>
        <a:p>
          <a:endParaRPr lang="en-US"/>
        </a:p>
      </dgm:t>
    </dgm:pt>
    <dgm:pt modelId="{04AB752E-8B3D-4ED0-9830-EB5119093120}" type="sibTrans" cxnId="{D8D33B8C-E964-4135-99B4-9D7B288D3CAF}">
      <dgm:prSet/>
      <dgm:spPr/>
      <dgm:t>
        <a:bodyPr/>
        <a:lstStyle/>
        <a:p>
          <a:endParaRPr lang="en-US"/>
        </a:p>
      </dgm:t>
    </dgm:pt>
    <dgm:pt modelId="{CDA6A0D3-C2BB-41E5-A828-6BC768817220}">
      <dgm:prSet custT="1"/>
      <dgm:spPr/>
      <dgm:t>
        <a:bodyPr/>
        <a:lstStyle/>
        <a:p>
          <a:r>
            <a:rPr lang="en-US" sz="2000" baseline="0"/>
            <a:t>VMbus</a:t>
          </a:r>
          <a:endParaRPr lang="en-US" sz="2000"/>
        </a:p>
      </dgm:t>
    </dgm:pt>
    <dgm:pt modelId="{D75C7645-16DA-46AA-ACC1-C92F81BF424F}" type="parTrans" cxnId="{1ADC2027-F341-4F49-8E15-209F899BB0C4}">
      <dgm:prSet/>
      <dgm:spPr/>
      <dgm:t>
        <a:bodyPr/>
        <a:lstStyle/>
        <a:p>
          <a:endParaRPr lang="en-US"/>
        </a:p>
      </dgm:t>
    </dgm:pt>
    <dgm:pt modelId="{568B37E5-9ABF-4F68-96D9-A857148255E4}" type="sibTrans" cxnId="{1ADC2027-F341-4F49-8E15-209F899BB0C4}">
      <dgm:prSet/>
      <dgm:spPr/>
      <dgm:t>
        <a:bodyPr/>
        <a:lstStyle/>
        <a:p>
          <a:endParaRPr lang="en-US"/>
        </a:p>
      </dgm:t>
    </dgm:pt>
    <dgm:pt modelId="{3C1A63CD-28F7-4B2C-A410-078AFC371F5B}">
      <dgm:prSet/>
      <dgm:spPr/>
      <dgm:t>
        <a:bodyPr/>
        <a:lstStyle/>
        <a:p>
          <a:r>
            <a:rPr lang="en-US"/>
            <a:t>Some guest actions “trap” to Hyper-V</a:t>
          </a:r>
        </a:p>
      </dgm:t>
    </dgm:pt>
    <dgm:pt modelId="{5F5FFE52-ABEB-4123-AEDC-24CF5BACF121}" type="parTrans" cxnId="{1C366017-B84D-43CE-A9A4-506A9ACBB6D5}">
      <dgm:prSet/>
      <dgm:spPr/>
      <dgm:t>
        <a:bodyPr/>
        <a:lstStyle/>
        <a:p>
          <a:endParaRPr lang="en-US"/>
        </a:p>
      </dgm:t>
    </dgm:pt>
    <dgm:pt modelId="{9229ED23-48DE-45A1-9BFE-71B1F170760F}" type="sibTrans" cxnId="{1C366017-B84D-43CE-A9A4-506A9ACBB6D5}">
      <dgm:prSet/>
      <dgm:spPr/>
      <dgm:t>
        <a:bodyPr/>
        <a:lstStyle/>
        <a:p>
          <a:endParaRPr lang="en-US"/>
        </a:p>
      </dgm:t>
    </dgm:pt>
    <dgm:pt modelId="{260DBBB3-EFF3-4DB9-BEF3-BD98FB175868}">
      <dgm:prSet/>
      <dgm:spPr/>
      <dgm:t>
        <a:bodyPr/>
        <a:lstStyle/>
        <a:p>
          <a:r>
            <a:rPr lang="en-US"/>
            <a:t>Hyper-V emulates the action</a:t>
          </a:r>
        </a:p>
      </dgm:t>
    </dgm:pt>
    <dgm:pt modelId="{9017AAFD-F84B-45CD-8575-ADEA916CCC97}" type="parTrans" cxnId="{67FD725D-34CB-4438-B78D-9F02673F20B2}">
      <dgm:prSet/>
      <dgm:spPr/>
      <dgm:t>
        <a:bodyPr/>
        <a:lstStyle/>
        <a:p>
          <a:endParaRPr lang="en-US"/>
        </a:p>
      </dgm:t>
    </dgm:pt>
    <dgm:pt modelId="{34DC4CDE-3463-45CA-AED0-29C374D9A770}" type="sibTrans" cxnId="{67FD725D-34CB-4438-B78D-9F02673F20B2}">
      <dgm:prSet/>
      <dgm:spPr/>
      <dgm:t>
        <a:bodyPr/>
        <a:lstStyle/>
        <a:p>
          <a:endParaRPr lang="en-US"/>
        </a:p>
      </dgm:t>
    </dgm:pt>
    <dgm:pt modelId="{11B4C485-1114-4D10-971F-036CD8EC52FE}">
      <dgm:prSet/>
      <dgm:spPr/>
      <dgm:t>
        <a:bodyPr/>
        <a:lstStyle/>
        <a:p>
          <a:r>
            <a:rPr lang="en-US"/>
            <a:t>Invisible to the guest</a:t>
          </a:r>
        </a:p>
      </dgm:t>
    </dgm:pt>
    <dgm:pt modelId="{F611B7EE-CF95-466F-9443-E2DE9472EA12}" type="parTrans" cxnId="{4FB53E4B-0B2D-48A8-AB40-C354A555927F}">
      <dgm:prSet/>
      <dgm:spPr/>
      <dgm:t>
        <a:bodyPr/>
        <a:lstStyle/>
        <a:p>
          <a:endParaRPr lang="en-US"/>
        </a:p>
      </dgm:t>
    </dgm:pt>
    <dgm:pt modelId="{C8183B1C-0FEA-49F6-93F0-BE8583C308DE}" type="sibTrans" cxnId="{4FB53E4B-0B2D-48A8-AB40-C354A555927F}">
      <dgm:prSet/>
      <dgm:spPr/>
      <dgm:t>
        <a:bodyPr/>
        <a:lstStyle/>
        <a:p>
          <a:endParaRPr lang="en-US"/>
        </a:p>
      </dgm:t>
    </dgm:pt>
    <dgm:pt modelId="{BDFE61BD-B7A4-472C-AB37-65CA25434A16}">
      <dgm:prSet/>
      <dgm:spPr/>
      <dgm:t>
        <a:bodyPr/>
        <a:lstStyle/>
        <a:p>
          <a:r>
            <a:rPr lang="en-US"/>
            <a:t>Guest makes an explicit function call to Hyper-V with parameters</a:t>
          </a:r>
        </a:p>
      </dgm:t>
    </dgm:pt>
    <dgm:pt modelId="{BCE2D979-E4E2-4239-86E8-C5801A879A45}" type="parTrans" cxnId="{46A7DD92-6AB5-42DA-9C1D-20C8802E977E}">
      <dgm:prSet/>
      <dgm:spPr/>
      <dgm:t>
        <a:bodyPr/>
        <a:lstStyle/>
        <a:p>
          <a:endParaRPr lang="en-US"/>
        </a:p>
      </dgm:t>
    </dgm:pt>
    <dgm:pt modelId="{73E8B194-11EF-4027-8EC8-D666B5971BDD}" type="sibTrans" cxnId="{46A7DD92-6AB5-42DA-9C1D-20C8802E977E}">
      <dgm:prSet/>
      <dgm:spPr/>
      <dgm:t>
        <a:bodyPr/>
        <a:lstStyle/>
        <a:p>
          <a:endParaRPr lang="en-US"/>
        </a:p>
      </dgm:t>
    </dgm:pt>
    <dgm:pt modelId="{C680AB0A-DC72-4592-B4AA-2470CE540458}">
      <dgm:prSet/>
      <dgm:spPr/>
      <dgm:t>
        <a:bodyPr/>
        <a:lstStyle/>
        <a:p>
          <a:r>
            <a:rPr lang="en-US"/>
            <a:t>Hyper-V performs the call and returns results</a:t>
          </a:r>
        </a:p>
      </dgm:t>
    </dgm:pt>
    <dgm:pt modelId="{B5570594-4D1D-40C5-A2E9-664032D782FF}" type="parTrans" cxnId="{F0C60952-1346-4F77-A593-E46D1865985B}">
      <dgm:prSet/>
      <dgm:spPr/>
      <dgm:t>
        <a:bodyPr/>
        <a:lstStyle/>
        <a:p>
          <a:endParaRPr lang="en-US"/>
        </a:p>
      </dgm:t>
    </dgm:pt>
    <dgm:pt modelId="{C9CEBEB0-F807-42DA-A658-772E735FE2B4}" type="sibTrans" cxnId="{F0C60952-1346-4F77-A593-E46D1865985B}">
      <dgm:prSet/>
      <dgm:spPr/>
      <dgm:t>
        <a:bodyPr/>
        <a:lstStyle/>
        <a:p>
          <a:endParaRPr lang="en-US"/>
        </a:p>
      </dgm:t>
    </dgm:pt>
    <dgm:pt modelId="{D0CBA0CA-43D1-4254-A58C-8FE923E009AF}">
      <dgm:prSet/>
      <dgm:spPr/>
      <dgm:t>
        <a:bodyPr/>
        <a:lstStyle/>
        <a:p>
          <a:r>
            <a:rPr lang="en-US"/>
            <a:t>Hyper-V implements synthetic MSRs</a:t>
          </a:r>
        </a:p>
      </dgm:t>
    </dgm:pt>
    <dgm:pt modelId="{96DF96C4-8B2E-42D9-A05B-A3BA716BEDBA}" type="parTrans" cxnId="{AF0B9AE4-CCF4-4BD2-BAD5-0DE1D4426F6B}">
      <dgm:prSet/>
      <dgm:spPr/>
      <dgm:t>
        <a:bodyPr/>
        <a:lstStyle/>
        <a:p>
          <a:endParaRPr lang="en-US"/>
        </a:p>
      </dgm:t>
    </dgm:pt>
    <dgm:pt modelId="{02EF917F-BC06-4CC6-B873-409813BF6CD1}" type="sibTrans" cxnId="{AF0B9AE4-CCF4-4BD2-BAD5-0DE1D4426F6B}">
      <dgm:prSet/>
      <dgm:spPr/>
      <dgm:t>
        <a:bodyPr/>
        <a:lstStyle/>
        <a:p>
          <a:endParaRPr lang="en-US"/>
        </a:p>
      </dgm:t>
    </dgm:pt>
    <dgm:pt modelId="{277114DC-83EA-4F22-9E0E-A092BB5F53F5}">
      <dgm:prSet/>
      <dgm:spPr/>
      <dgm:t>
        <a:bodyPr/>
        <a:lstStyle/>
        <a:p>
          <a:r>
            <a:rPr lang="en-US"/>
            <a:t>Guest access results in implicit trap (x86 only)</a:t>
          </a:r>
        </a:p>
      </dgm:t>
    </dgm:pt>
    <dgm:pt modelId="{81E5B5E7-0F8A-49D7-A569-314FEE2F5D7B}" type="parTrans" cxnId="{AF7DD317-8908-498A-B967-9779EDC1B696}">
      <dgm:prSet/>
      <dgm:spPr/>
      <dgm:t>
        <a:bodyPr/>
        <a:lstStyle/>
        <a:p>
          <a:endParaRPr lang="en-US"/>
        </a:p>
      </dgm:t>
    </dgm:pt>
    <dgm:pt modelId="{C3C7320B-27B1-41BE-ACAF-22F729B48820}" type="sibTrans" cxnId="{AF7DD317-8908-498A-B967-9779EDC1B696}">
      <dgm:prSet/>
      <dgm:spPr/>
      <dgm:t>
        <a:bodyPr/>
        <a:lstStyle/>
        <a:p>
          <a:endParaRPr lang="en-US"/>
        </a:p>
      </dgm:t>
    </dgm:pt>
    <dgm:pt modelId="{71E786DD-BAD4-4EBD-992B-EF22212E086F}">
      <dgm:prSet/>
      <dgm:spPr/>
      <dgm:t>
        <a:bodyPr/>
        <a:lstStyle/>
        <a:p>
          <a:r>
            <a:rPr lang="en-US"/>
            <a:t>Hyper-V takes action based on the access</a:t>
          </a:r>
        </a:p>
      </dgm:t>
    </dgm:pt>
    <dgm:pt modelId="{8D3C1704-E4C9-48E7-AEAC-E0ECBD20E595}" type="parTrans" cxnId="{26D839D5-33A6-4F2F-A0CD-6D3B489F808D}">
      <dgm:prSet/>
      <dgm:spPr/>
      <dgm:t>
        <a:bodyPr/>
        <a:lstStyle/>
        <a:p>
          <a:endParaRPr lang="en-US"/>
        </a:p>
      </dgm:t>
    </dgm:pt>
    <dgm:pt modelId="{9D1ACE7C-CFAA-4007-BC30-68825BCA664B}" type="sibTrans" cxnId="{26D839D5-33A6-4F2F-A0CD-6D3B489F808D}">
      <dgm:prSet/>
      <dgm:spPr/>
      <dgm:t>
        <a:bodyPr/>
        <a:lstStyle/>
        <a:p>
          <a:endParaRPr lang="en-US"/>
        </a:p>
      </dgm:t>
    </dgm:pt>
    <dgm:pt modelId="{0A37E393-B015-47BD-969F-AB21F8191468}">
      <dgm:prSet/>
      <dgm:spPr/>
      <dgm:t>
        <a:bodyPr/>
        <a:lstStyle/>
        <a:p>
          <a:r>
            <a:rPr lang="en-US"/>
            <a:t>Higher level software construct built on other 3 mechanisms</a:t>
          </a:r>
        </a:p>
      </dgm:t>
    </dgm:pt>
    <dgm:pt modelId="{EA9D297B-5DEA-4D58-8415-B300CB8EF7AF}" type="parTrans" cxnId="{E6B1BD13-9985-4F2E-B4AA-E55824305377}">
      <dgm:prSet/>
      <dgm:spPr/>
      <dgm:t>
        <a:bodyPr/>
        <a:lstStyle/>
        <a:p>
          <a:endParaRPr lang="en-US"/>
        </a:p>
      </dgm:t>
    </dgm:pt>
    <dgm:pt modelId="{C7B31F7E-B7B3-451D-831C-85C3C3DE3E67}" type="sibTrans" cxnId="{E6B1BD13-9985-4F2E-B4AA-E55824305377}">
      <dgm:prSet/>
      <dgm:spPr/>
      <dgm:t>
        <a:bodyPr/>
        <a:lstStyle/>
        <a:p>
          <a:endParaRPr lang="en-US"/>
        </a:p>
      </dgm:t>
    </dgm:pt>
    <dgm:pt modelId="{46E6AD73-72CB-4E17-B48A-35C6D2B4F5C5}">
      <dgm:prSet/>
      <dgm:spPr/>
      <dgm:t>
        <a:bodyPr/>
        <a:lstStyle/>
        <a:p>
          <a:r>
            <a:rPr lang="en-US"/>
            <a:t>Message passing interface between host and guest</a:t>
          </a:r>
        </a:p>
      </dgm:t>
    </dgm:pt>
    <dgm:pt modelId="{0B2C126A-463F-45CD-8F5F-C4F30B3B77FF}" type="parTrans" cxnId="{8E72EAB1-BCB7-485C-B793-EC39B1BB9668}">
      <dgm:prSet/>
      <dgm:spPr/>
      <dgm:t>
        <a:bodyPr/>
        <a:lstStyle/>
        <a:p>
          <a:endParaRPr lang="en-US"/>
        </a:p>
      </dgm:t>
    </dgm:pt>
    <dgm:pt modelId="{106F3E71-5CD5-4D22-906E-B48953BA172C}" type="sibTrans" cxnId="{8E72EAB1-BCB7-485C-B793-EC39B1BB9668}">
      <dgm:prSet/>
      <dgm:spPr/>
      <dgm:t>
        <a:bodyPr/>
        <a:lstStyle/>
        <a:p>
          <a:endParaRPr lang="en-US"/>
        </a:p>
      </dgm:t>
    </dgm:pt>
    <dgm:pt modelId="{AA6446F7-DD02-4CBB-9025-C411050D17EB}">
      <dgm:prSet/>
      <dgm:spPr/>
      <dgm:t>
        <a:bodyPr/>
        <a:lstStyle/>
        <a:p>
          <a:r>
            <a:rPr lang="en-US"/>
            <a:t>ARM64 must use explicit hypercalls to get/set synthetic MSR</a:t>
          </a:r>
        </a:p>
      </dgm:t>
    </dgm:pt>
    <dgm:pt modelId="{5AF6F755-4E53-4AD1-A995-E7A3E1EFE782}" type="parTrans" cxnId="{9AD9CD9B-4A52-4034-A8C1-A86A91E80B9B}">
      <dgm:prSet/>
      <dgm:spPr/>
      <dgm:t>
        <a:bodyPr/>
        <a:lstStyle/>
        <a:p>
          <a:endParaRPr lang="en-US"/>
        </a:p>
      </dgm:t>
    </dgm:pt>
    <dgm:pt modelId="{2FFA6F7A-23E3-4C2E-8CC4-D8B29AE1A219}" type="sibTrans" cxnId="{9AD9CD9B-4A52-4034-A8C1-A86A91E80B9B}">
      <dgm:prSet/>
      <dgm:spPr/>
      <dgm:t>
        <a:bodyPr/>
        <a:lstStyle/>
        <a:p>
          <a:endParaRPr lang="en-US"/>
        </a:p>
      </dgm:t>
    </dgm:pt>
    <dgm:pt modelId="{F7CD0E1F-7EA4-4393-BC72-FF00A89C275B}">
      <dgm:prSet/>
      <dgm:spPr/>
      <dgm:t>
        <a:bodyPr/>
        <a:lstStyle/>
        <a:p>
          <a:r>
            <a:rPr lang="en-US"/>
            <a:t>Parameters passed in registers or memory shared between guest and Hyper-V</a:t>
          </a:r>
        </a:p>
      </dgm:t>
    </dgm:pt>
    <dgm:pt modelId="{52BCAC3F-A397-4893-AA26-4F547A4F8376}" type="parTrans" cxnId="{6D9F588D-C83C-4136-9BC3-874D561DD5F6}">
      <dgm:prSet/>
      <dgm:spPr/>
      <dgm:t>
        <a:bodyPr/>
        <a:lstStyle/>
        <a:p>
          <a:endParaRPr lang="en-US"/>
        </a:p>
      </dgm:t>
    </dgm:pt>
    <dgm:pt modelId="{57EB9D9A-EBC1-4A56-BC95-8DB8BA95AC37}" type="sibTrans" cxnId="{6D9F588D-C83C-4136-9BC3-874D561DD5F6}">
      <dgm:prSet/>
      <dgm:spPr/>
      <dgm:t>
        <a:bodyPr/>
        <a:lstStyle/>
        <a:p>
          <a:endParaRPr lang="en-US"/>
        </a:p>
      </dgm:t>
    </dgm:pt>
    <dgm:pt modelId="{F59FFE24-1871-48BE-A7AC-726FD5568318}">
      <dgm:prSet/>
      <dgm:spPr/>
      <dgm:t>
        <a:bodyPr/>
        <a:lstStyle/>
        <a:p>
          <a:r>
            <a:rPr lang="en-US"/>
            <a:t>Uses memory shared between guest and Hyper-V</a:t>
          </a:r>
        </a:p>
      </dgm:t>
    </dgm:pt>
    <dgm:pt modelId="{30CF38A5-D7D0-41D6-A280-D9B0BF701252}" type="parTrans" cxnId="{A1D1558B-B326-4E51-BC4E-588AF6B7DC6D}">
      <dgm:prSet/>
      <dgm:spPr/>
      <dgm:t>
        <a:bodyPr/>
        <a:lstStyle/>
        <a:p>
          <a:endParaRPr lang="en-US"/>
        </a:p>
      </dgm:t>
    </dgm:pt>
    <dgm:pt modelId="{AA4B4114-AA8C-4101-957B-F484423F9D24}" type="sibTrans" cxnId="{A1D1558B-B326-4E51-BC4E-588AF6B7DC6D}">
      <dgm:prSet/>
      <dgm:spPr/>
      <dgm:t>
        <a:bodyPr/>
        <a:lstStyle/>
        <a:p>
          <a:endParaRPr lang="en-US"/>
        </a:p>
      </dgm:t>
    </dgm:pt>
    <dgm:pt modelId="{5602C4FB-6331-4AE6-9C5A-114803940959}">
      <dgm:prSet/>
      <dgm:spPr/>
      <dgm:t>
        <a:bodyPr/>
        <a:lstStyle/>
        <a:p>
          <a:r>
            <a:rPr lang="en-US"/>
            <a:t>Only mechanism available with “full emulation” virtualization</a:t>
          </a:r>
        </a:p>
      </dgm:t>
    </dgm:pt>
    <dgm:pt modelId="{2C21B27A-7711-428A-A4FA-C037BF06FB4F}" type="parTrans" cxnId="{69346B0D-4EA7-43D5-B9DA-4C0EA1A6A1C1}">
      <dgm:prSet/>
      <dgm:spPr/>
      <dgm:t>
        <a:bodyPr/>
        <a:lstStyle/>
        <a:p>
          <a:endParaRPr lang="en-US"/>
        </a:p>
      </dgm:t>
    </dgm:pt>
    <dgm:pt modelId="{3395A0FF-E86B-49D6-8D29-468393C8E627}" type="sibTrans" cxnId="{69346B0D-4EA7-43D5-B9DA-4C0EA1A6A1C1}">
      <dgm:prSet/>
      <dgm:spPr/>
      <dgm:t>
        <a:bodyPr/>
        <a:lstStyle/>
        <a:p>
          <a:endParaRPr lang="en-US"/>
        </a:p>
      </dgm:t>
    </dgm:pt>
    <dgm:pt modelId="{A5CD837A-26F4-401D-B79D-D537A62BA133}" type="pres">
      <dgm:prSet presAssocID="{9311A36B-7BDE-45A1-8355-CDF397DF64F7}" presName="Name0" presStyleCnt="0">
        <dgm:presLayoutVars>
          <dgm:dir/>
          <dgm:animLvl val="lvl"/>
          <dgm:resizeHandles val="exact"/>
        </dgm:presLayoutVars>
      </dgm:prSet>
      <dgm:spPr/>
    </dgm:pt>
    <dgm:pt modelId="{DD757A19-D9BC-44F6-A605-88B833C5FF05}" type="pres">
      <dgm:prSet presAssocID="{5C63713B-5301-49A9-9F3D-85A2DE0E3ABD}" presName="composite" presStyleCnt="0"/>
      <dgm:spPr/>
    </dgm:pt>
    <dgm:pt modelId="{C338FF3D-1BC0-4B49-94FB-78C24CE4BE46}" type="pres">
      <dgm:prSet presAssocID="{5C63713B-5301-49A9-9F3D-85A2DE0E3ABD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A1AFE3F-2CEC-48BA-B3C9-FF9F54219FCD}" type="pres">
      <dgm:prSet presAssocID="{5C63713B-5301-49A9-9F3D-85A2DE0E3ABD}" presName="desTx" presStyleLbl="alignAccFollowNode1" presStyleIdx="0" presStyleCnt="4">
        <dgm:presLayoutVars>
          <dgm:bulletEnabled val="1"/>
        </dgm:presLayoutVars>
      </dgm:prSet>
      <dgm:spPr/>
    </dgm:pt>
    <dgm:pt modelId="{30AE4E7D-27B6-461A-B899-4950B5532585}" type="pres">
      <dgm:prSet presAssocID="{0C5ABD61-961F-44F0-B7A3-A47DD25115E6}" presName="space" presStyleCnt="0"/>
      <dgm:spPr/>
    </dgm:pt>
    <dgm:pt modelId="{D9B8C2CE-B0E1-48E0-B0E2-C758DA746157}" type="pres">
      <dgm:prSet presAssocID="{8CAA4A88-0B0B-430E-8F7A-B1B2B68F2CCD}" presName="composite" presStyleCnt="0"/>
      <dgm:spPr/>
    </dgm:pt>
    <dgm:pt modelId="{FFABFC07-5ECC-454D-BF65-B0FF81A2D3F4}" type="pres">
      <dgm:prSet presAssocID="{8CAA4A88-0B0B-430E-8F7A-B1B2B68F2CC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F3E55B4-FC56-4405-8AFA-EBE155344041}" type="pres">
      <dgm:prSet presAssocID="{8CAA4A88-0B0B-430E-8F7A-B1B2B68F2CCD}" presName="desTx" presStyleLbl="alignAccFollowNode1" presStyleIdx="1" presStyleCnt="4">
        <dgm:presLayoutVars>
          <dgm:bulletEnabled val="1"/>
        </dgm:presLayoutVars>
      </dgm:prSet>
      <dgm:spPr/>
    </dgm:pt>
    <dgm:pt modelId="{540BC769-3D48-4EF8-806E-3F34F60C8906}" type="pres">
      <dgm:prSet presAssocID="{0AC94836-432E-4E77-8F04-090F023EC99D}" presName="space" presStyleCnt="0"/>
      <dgm:spPr/>
    </dgm:pt>
    <dgm:pt modelId="{6E553ECD-BF1C-4B7D-BC0E-54C952028666}" type="pres">
      <dgm:prSet presAssocID="{B0CCCD04-382E-4713-8F60-45F6754635E2}" presName="composite" presStyleCnt="0"/>
      <dgm:spPr/>
    </dgm:pt>
    <dgm:pt modelId="{F2396CF1-B85E-42DD-82CA-AA61CF73337B}" type="pres">
      <dgm:prSet presAssocID="{B0CCCD04-382E-4713-8F60-45F6754635E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06529E5C-0B1D-490F-B018-C9774A3700F0}" type="pres">
      <dgm:prSet presAssocID="{B0CCCD04-382E-4713-8F60-45F6754635E2}" presName="desTx" presStyleLbl="alignAccFollowNode1" presStyleIdx="2" presStyleCnt="4">
        <dgm:presLayoutVars>
          <dgm:bulletEnabled val="1"/>
        </dgm:presLayoutVars>
      </dgm:prSet>
      <dgm:spPr/>
    </dgm:pt>
    <dgm:pt modelId="{7C7FC56B-0F08-4DF4-BDC3-059C1472C628}" type="pres">
      <dgm:prSet presAssocID="{04AB752E-8B3D-4ED0-9830-EB5119093120}" presName="space" presStyleCnt="0"/>
      <dgm:spPr/>
    </dgm:pt>
    <dgm:pt modelId="{18F6BEFE-ADA6-47AB-977E-D2A84105334C}" type="pres">
      <dgm:prSet presAssocID="{CDA6A0D3-C2BB-41E5-A828-6BC768817220}" presName="composite" presStyleCnt="0"/>
      <dgm:spPr/>
    </dgm:pt>
    <dgm:pt modelId="{5D9FE70E-6373-425F-B25D-446F90640253}" type="pres">
      <dgm:prSet presAssocID="{CDA6A0D3-C2BB-41E5-A828-6BC76881722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F33DFD7-89E6-448F-9373-5E314D5C447B}" type="pres">
      <dgm:prSet presAssocID="{CDA6A0D3-C2BB-41E5-A828-6BC76881722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9346B0D-4EA7-43D5-B9DA-4C0EA1A6A1C1}" srcId="{5C63713B-5301-49A9-9F3D-85A2DE0E3ABD}" destId="{5602C4FB-6331-4AE6-9C5A-114803940959}" srcOrd="3" destOrd="0" parTransId="{2C21B27A-7711-428A-A4FA-C037BF06FB4F}" sibTransId="{3395A0FF-E86B-49D6-8D29-468393C8E627}"/>
    <dgm:cxn modelId="{AC6E7510-345E-4328-87AE-C0B9A3F01837}" type="presOf" srcId="{8CAA4A88-0B0B-430E-8F7A-B1B2B68F2CCD}" destId="{FFABFC07-5ECC-454D-BF65-B0FF81A2D3F4}" srcOrd="0" destOrd="0" presId="urn:microsoft.com/office/officeart/2005/8/layout/hList1"/>
    <dgm:cxn modelId="{B2264513-1C2A-4625-805A-DD9F6953A684}" type="presOf" srcId="{C680AB0A-DC72-4592-B4AA-2470CE540458}" destId="{9F3E55B4-FC56-4405-8AFA-EBE155344041}" srcOrd="0" destOrd="1" presId="urn:microsoft.com/office/officeart/2005/8/layout/hList1"/>
    <dgm:cxn modelId="{E6B1BD13-9985-4F2E-B4AA-E55824305377}" srcId="{CDA6A0D3-C2BB-41E5-A828-6BC768817220}" destId="{0A37E393-B015-47BD-969F-AB21F8191468}" srcOrd="0" destOrd="0" parTransId="{EA9D297B-5DEA-4D58-8415-B300CB8EF7AF}" sibTransId="{C7B31F7E-B7B3-451D-831C-85C3C3DE3E67}"/>
    <dgm:cxn modelId="{E58CD415-9D2F-4DFB-8E10-E9F598625419}" type="presOf" srcId="{3C1A63CD-28F7-4B2C-A410-078AFC371F5B}" destId="{0A1AFE3F-2CEC-48BA-B3C9-FF9F54219FCD}" srcOrd="0" destOrd="0" presId="urn:microsoft.com/office/officeart/2005/8/layout/hList1"/>
    <dgm:cxn modelId="{1C366017-B84D-43CE-A9A4-506A9ACBB6D5}" srcId="{5C63713B-5301-49A9-9F3D-85A2DE0E3ABD}" destId="{3C1A63CD-28F7-4B2C-A410-078AFC371F5B}" srcOrd="0" destOrd="0" parTransId="{5F5FFE52-ABEB-4123-AEDC-24CF5BACF121}" sibTransId="{9229ED23-48DE-45A1-9BFE-71B1F170760F}"/>
    <dgm:cxn modelId="{AF7DD317-8908-498A-B967-9779EDC1B696}" srcId="{B0CCCD04-382E-4713-8F60-45F6754635E2}" destId="{277114DC-83EA-4F22-9E0E-A092BB5F53F5}" srcOrd="1" destOrd="0" parTransId="{81E5B5E7-0F8A-49D7-A569-314FEE2F5D7B}" sibTransId="{C3C7320B-27B1-41BE-ACAF-22F729B48820}"/>
    <dgm:cxn modelId="{B9322C22-B66D-408B-B22C-73A062FDB5C9}" type="presOf" srcId="{F59FFE24-1871-48BE-A7AC-726FD5568318}" destId="{2F33DFD7-89E6-448F-9373-5E314D5C447B}" srcOrd="0" destOrd="2" presId="urn:microsoft.com/office/officeart/2005/8/layout/hList1"/>
    <dgm:cxn modelId="{E64B0B24-CBBF-4177-AA68-BC81358FC9E9}" type="presOf" srcId="{F7CD0E1F-7EA4-4393-BC72-FF00A89C275B}" destId="{9F3E55B4-FC56-4405-8AFA-EBE155344041}" srcOrd="0" destOrd="2" presId="urn:microsoft.com/office/officeart/2005/8/layout/hList1"/>
    <dgm:cxn modelId="{1ADC2027-F341-4F49-8E15-209F899BB0C4}" srcId="{9311A36B-7BDE-45A1-8355-CDF397DF64F7}" destId="{CDA6A0D3-C2BB-41E5-A828-6BC768817220}" srcOrd="3" destOrd="0" parTransId="{D75C7645-16DA-46AA-ACC1-C92F81BF424F}" sibTransId="{568B37E5-9ABF-4F68-96D9-A857148255E4}"/>
    <dgm:cxn modelId="{4074C32B-9ED2-4F5C-ADA2-726A35079C08}" type="presOf" srcId="{B0CCCD04-382E-4713-8F60-45F6754635E2}" destId="{F2396CF1-B85E-42DD-82CA-AA61CF73337B}" srcOrd="0" destOrd="0" presId="urn:microsoft.com/office/officeart/2005/8/layout/hList1"/>
    <dgm:cxn modelId="{35AD763C-82C4-42CB-8845-52DF108956FF}" type="presOf" srcId="{0A37E393-B015-47BD-969F-AB21F8191468}" destId="{2F33DFD7-89E6-448F-9373-5E314D5C447B}" srcOrd="0" destOrd="0" presId="urn:microsoft.com/office/officeart/2005/8/layout/hList1"/>
    <dgm:cxn modelId="{D45E913F-4225-41B2-A74B-31CD28616654}" type="presOf" srcId="{D0CBA0CA-43D1-4254-A58C-8FE923E009AF}" destId="{06529E5C-0B1D-490F-B018-C9774A3700F0}" srcOrd="0" destOrd="0" presId="urn:microsoft.com/office/officeart/2005/8/layout/hList1"/>
    <dgm:cxn modelId="{67FD725D-34CB-4438-B78D-9F02673F20B2}" srcId="{5C63713B-5301-49A9-9F3D-85A2DE0E3ABD}" destId="{260DBBB3-EFF3-4DB9-BEF3-BD98FB175868}" srcOrd="1" destOrd="0" parTransId="{9017AAFD-F84B-45CD-8575-ADEA916CCC97}" sibTransId="{34DC4CDE-3463-45CA-AED0-29C374D9A770}"/>
    <dgm:cxn modelId="{B940D65F-8034-45D5-8FED-50882BE84293}" type="presOf" srcId="{46E6AD73-72CB-4E17-B48A-35C6D2B4F5C5}" destId="{2F33DFD7-89E6-448F-9373-5E314D5C447B}" srcOrd="0" destOrd="1" presId="urn:microsoft.com/office/officeart/2005/8/layout/hList1"/>
    <dgm:cxn modelId="{4FB53E4B-0B2D-48A8-AB40-C354A555927F}" srcId="{5C63713B-5301-49A9-9F3D-85A2DE0E3ABD}" destId="{11B4C485-1114-4D10-971F-036CD8EC52FE}" srcOrd="2" destOrd="0" parTransId="{F611B7EE-CF95-466F-9443-E2DE9472EA12}" sibTransId="{C8183B1C-0FEA-49F6-93F0-BE8583C308DE}"/>
    <dgm:cxn modelId="{F0C60952-1346-4F77-A593-E46D1865985B}" srcId="{8CAA4A88-0B0B-430E-8F7A-B1B2B68F2CCD}" destId="{C680AB0A-DC72-4592-B4AA-2470CE540458}" srcOrd="1" destOrd="0" parTransId="{B5570594-4D1D-40C5-A2E9-664032D782FF}" sibTransId="{C9CEBEB0-F807-42DA-A658-772E735FE2B4}"/>
    <dgm:cxn modelId="{3AAFC27E-8876-4883-AE75-99FA1B6ECAE2}" type="presOf" srcId="{71E786DD-BAD4-4EBD-992B-EF22212E086F}" destId="{06529E5C-0B1D-490F-B018-C9774A3700F0}" srcOrd="0" destOrd="2" presId="urn:microsoft.com/office/officeart/2005/8/layout/hList1"/>
    <dgm:cxn modelId="{2FC87689-5E4B-498D-B9B1-A3571FB21C32}" type="presOf" srcId="{260DBBB3-EFF3-4DB9-BEF3-BD98FB175868}" destId="{0A1AFE3F-2CEC-48BA-B3C9-FF9F54219FCD}" srcOrd="0" destOrd="1" presId="urn:microsoft.com/office/officeart/2005/8/layout/hList1"/>
    <dgm:cxn modelId="{A1D1558B-B326-4E51-BC4E-588AF6B7DC6D}" srcId="{CDA6A0D3-C2BB-41E5-A828-6BC768817220}" destId="{F59FFE24-1871-48BE-A7AC-726FD5568318}" srcOrd="2" destOrd="0" parTransId="{30CF38A5-D7D0-41D6-A280-D9B0BF701252}" sibTransId="{AA4B4114-AA8C-4101-957B-F484423F9D24}"/>
    <dgm:cxn modelId="{D8D33B8C-E964-4135-99B4-9D7B288D3CAF}" srcId="{9311A36B-7BDE-45A1-8355-CDF397DF64F7}" destId="{B0CCCD04-382E-4713-8F60-45F6754635E2}" srcOrd="2" destOrd="0" parTransId="{DAE32596-9764-427F-B947-5B7A4243DFA2}" sibTransId="{04AB752E-8B3D-4ED0-9830-EB5119093120}"/>
    <dgm:cxn modelId="{6D9F588D-C83C-4136-9BC3-874D561DD5F6}" srcId="{8CAA4A88-0B0B-430E-8F7A-B1B2B68F2CCD}" destId="{F7CD0E1F-7EA4-4393-BC72-FF00A89C275B}" srcOrd="2" destOrd="0" parTransId="{52BCAC3F-A397-4893-AA26-4F547A4F8376}" sibTransId="{57EB9D9A-EBC1-4A56-BC95-8DB8BA95AC37}"/>
    <dgm:cxn modelId="{46A7DD92-6AB5-42DA-9C1D-20C8802E977E}" srcId="{8CAA4A88-0B0B-430E-8F7A-B1B2B68F2CCD}" destId="{BDFE61BD-B7A4-472C-AB37-65CA25434A16}" srcOrd="0" destOrd="0" parTransId="{BCE2D979-E4E2-4239-86E8-C5801A879A45}" sibTransId="{73E8B194-11EF-4027-8EC8-D666B5971BDD}"/>
    <dgm:cxn modelId="{9A96A296-8FA2-4300-AAD3-DE69AD6CD42B}" type="presOf" srcId="{5C63713B-5301-49A9-9F3D-85A2DE0E3ABD}" destId="{C338FF3D-1BC0-4B49-94FB-78C24CE4BE46}" srcOrd="0" destOrd="0" presId="urn:microsoft.com/office/officeart/2005/8/layout/hList1"/>
    <dgm:cxn modelId="{9AD9CD9B-4A52-4034-A8C1-A86A91E80B9B}" srcId="{B0CCCD04-382E-4713-8F60-45F6754635E2}" destId="{AA6446F7-DD02-4CBB-9025-C411050D17EB}" srcOrd="3" destOrd="0" parTransId="{5AF6F755-4E53-4AD1-A995-E7A3E1EFE782}" sibTransId="{2FFA6F7A-23E3-4C2E-8CC4-D8B29AE1A219}"/>
    <dgm:cxn modelId="{CDC6979D-595A-49E1-B233-EEE1EF3392F0}" type="presOf" srcId="{5602C4FB-6331-4AE6-9C5A-114803940959}" destId="{0A1AFE3F-2CEC-48BA-B3C9-FF9F54219FCD}" srcOrd="0" destOrd="3" presId="urn:microsoft.com/office/officeart/2005/8/layout/hList1"/>
    <dgm:cxn modelId="{2ACB82A6-EFBE-4D32-AAA0-87EEAD5C4FB0}" type="presOf" srcId="{CDA6A0D3-C2BB-41E5-A828-6BC768817220}" destId="{5D9FE70E-6373-425F-B25D-446F90640253}" srcOrd="0" destOrd="0" presId="urn:microsoft.com/office/officeart/2005/8/layout/hList1"/>
    <dgm:cxn modelId="{8E72EAB1-BCB7-485C-B793-EC39B1BB9668}" srcId="{CDA6A0D3-C2BB-41E5-A828-6BC768817220}" destId="{46E6AD73-72CB-4E17-B48A-35C6D2B4F5C5}" srcOrd="1" destOrd="0" parTransId="{0B2C126A-463F-45CD-8F5F-C4F30B3B77FF}" sibTransId="{106F3E71-5CD5-4D22-906E-B48953BA172C}"/>
    <dgm:cxn modelId="{303938B2-09DE-4865-9F0F-0FD247D38C69}" type="presOf" srcId="{277114DC-83EA-4F22-9E0E-A092BB5F53F5}" destId="{06529E5C-0B1D-490F-B018-C9774A3700F0}" srcOrd="0" destOrd="1" presId="urn:microsoft.com/office/officeart/2005/8/layout/hList1"/>
    <dgm:cxn modelId="{B033F2B2-F59F-4C8E-B371-74D88BF38F7F}" srcId="{9311A36B-7BDE-45A1-8355-CDF397DF64F7}" destId="{5C63713B-5301-49A9-9F3D-85A2DE0E3ABD}" srcOrd="0" destOrd="0" parTransId="{4C4A393B-AC70-402E-940A-2AE2C7A7ADC6}" sibTransId="{0C5ABD61-961F-44F0-B7A3-A47DD25115E6}"/>
    <dgm:cxn modelId="{391373BA-232F-43C2-A05A-6851B960978D}" srcId="{9311A36B-7BDE-45A1-8355-CDF397DF64F7}" destId="{8CAA4A88-0B0B-430E-8F7A-B1B2B68F2CCD}" srcOrd="1" destOrd="0" parTransId="{20BBBF32-1D4E-4CA5-9965-97D8B07B0E0C}" sibTransId="{0AC94836-432E-4E77-8F04-090F023EC99D}"/>
    <dgm:cxn modelId="{1A3D37C2-038E-4711-AC1E-B270C9B01322}" type="presOf" srcId="{AA6446F7-DD02-4CBB-9025-C411050D17EB}" destId="{06529E5C-0B1D-490F-B018-C9774A3700F0}" srcOrd="0" destOrd="3" presId="urn:microsoft.com/office/officeart/2005/8/layout/hList1"/>
    <dgm:cxn modelId="{26D839D5-33A6-4F2F-A0CD-6D3B489F808D}" srcId="{B0CCCD04-382E-4713-8F60-45F6754635E2}" destId="{71E786DD-BAD4-4EBD-992B-EF22212E086F}" srcOrd="2" destOrd="0" parTransId="{8D3C1704-E4C9-48E7-AEAC-E0ECBD20E595}" sibTransId="{9D1ACE7C-CFAA-4007-BC30-68825BCA664B}"/>
    <dgm:cxn modelId="{33F727DC-7D03-4B96-9848-B35592183AB1}" type="presOf" srcId="{BDFE61BD-B7A4-472C-AB37-65CA25434A16}" destId="{9F3E55B4-FC56-4405-8AFA-EBE155344041}" srcOrd="0" destOrd="0" presId="urn:microsoft.com/office/officeart/2005/8/layout/hList1"/>
    <dgm:cxn modelId="{AF0B9AE4-CCF4-4BD2-BAD5-0DE1D4426F6B}" srcId="{B0CCCD04-382E-4713-8F60-45F6754635E2}" destId="{D0CBA0CA-43D1-4254-A58C-8FE923E009AF}" srcOrd="0" destOrd="0" parTransId="{96DF96C4-8B2E-42D9-A05B-A3BA716BEDBA}" sibTransId="{02EF917F-BC06-4CC6-B873-409813BF6CD1}"/>
    <dgm:cxn modelId="{A13ED2ED-104E-49CB-81CA-E7379AA5C6D2}" type="presOf" srcId="{11B4C485-1114-4D10-971F-036CD8EC52FE}" destId="{0A1AFE3F-2CEC-48BA-B3C9-FF9F54219FCD}" srcOrd="0" destOrd="2" presId="urn:microsoft.com/office/officeart/2005/8/layout/hList1"/>
    <dgm:cxn modelId="{B4301DEF-FE6B-47AD-989E-E516D55358A6}" type="presOf" srcId="{9311A36B-7BDE-45A1-8355-CDF397DF64F7}" destId="{A5CD837A-26F4-401D-B79D-D537A62BA133}" srcOrd="0" destOrd="0" presId="urn:microsoft.com/office/officeart/2005/8/layout/hList1"/>
    <dgm:cxn modelId="{1A356397-5B3E-4E09-A134-039CF965874B}" type="presParOf" srcId="{A5CD837A-26F4-401D-B79D-D537A62BA133}" destId="{DD757A19-D9BC-44F6-A605-88B833C5FF05}" srcOrd="0" destOrd="0" presId="urn:microsoft.com/office/officeart/2005/8/layout/hList1"/>
    <dgm:cxn modelId="{12899540-0B62-4EBC-AAF8-43E89388B994}" type="presParOf" srcId="{DD757A19-D9BC-44F6-A605-88B833C5FF05}" destId="{C338FF3D-1BC0-4B49-94FB-78C24CE4BE46}" srcOrd="0" destOrd="0" presId="urn:microsoft.com/office/officeart/2005/8/layout/hList1"/>
    <dgm:cxn modelId="{1C6CFFA8-822A-4751-898A-B21D1FB73725}" type="presParOf" srcId="{DD757A19-D9BC-44F6-A605-88B833C5FF05}" destId="{0A1AFE3F-2CEC-48BA-B3C9-FF9F54219FCD}" srcOrd="1" destOrd="0" presId="urn:microsoft.com/office/officeart/2005/8/layout/hList1"/>
    <dgm:cxn modelId="{1C376BC3-83BF-4BAD-916C-B480C423EA61}" type="presParOf" srcId="{A5CD837A-26F4-401D-B79D-D537A62BA133}" destId="{30AE4E7D-27B6-461A-B899-4950B5532585}" srcOrd="1" destOrd="0" presId="urn:microsoft.com/office/officeart/2005/8/layout/hList1"/>
    <dgm:cxn modelId="{973A3C63-BDAE-4B49-A4C9-2B609419A97B}" type="presParOf" srcId="{A5CD837A-26F4-401D-B79D-D537A62BA133}" destId="{D9B8C2CE-B0E1-48E0-B0E2-C758DA746157}" srcOrd="2" destOrd="0" presId="urn:microsoft.com/office/officeart/2005/8/layout/hList1"/>
    <dgm:cxn modelId="{B4914F89-6808-4F18-87CD-B28434FB0D74}" type="presParOf" srcId="{D9B8C2CE-B0E1-48E0-B0E2-C758DA746157}" destId="{FFABFC07-5ECC-454D-BF65-B0FF81A2D3F4}" srcOrd="0" destOrd="0" presId="urn:microsoft.com/office/officeart/2005/8/layout/hList1"/>
    <dgm:cxn modelId="{26CBE1A9-8E41-4705-BBD6-1E40293D9966}" type="presParOf" srcId="{D9B8C2CE-B0E1-48E0-B0E2-C758DA746157}" destId="{9F3E55B4-FC56-4405-8AFA-EBE155344041}" srcOrd="1" destOrd="0" presId="urn:microsoft.com/office/officeart/2005/8/layout/hList1"/>
    <dgm:cxn modelId="{442199C8-468C-48A9-9652-271831C28128}" type="presParOf" srcId="{A5CD837A-26F4-401D-B79D-D537A62BA133}" destId="{540BC769-3D48-4EF8-806E-3F34F60C8906}" srcOrd="3" destOrd="0" presId="urn:microsoft.com/office/officeart/2005/8/layout/hList1"/>
    <dgm:cxn modelId="{E45DB27E-1F5B-45E1-8121-92F8031DA7A0}" type="presParOf" srcId="{A5CD837A-26F4-401D-B79D-D537A62BA133}" destId="{6E553ECD-BF1C-4B7D-BC0E-54C952028666}" srcOrd="4" destOrd="0" presId="urn:microsoft.com/office/officeart/2005/8/layout/hList1"/>
    <dgm:cxn modelId="{E27E6D5D-2CB6-4982-90CB-EFB265C9CC95}" type="presParOf" srcId="{6E553ECD-BF1C-4B7D-BC0E-54C952028666}" destId="{F2396CF1-B85E-42DD-82CA-AA61CF73337B}" srcOrd="0" destOrd="0" presId="urn:microsoft.com/office/officeart/2005/8/layout/hList1"/>
    <dgm:cxn modelId="{41A8D912-23D5-4555-ABD7-75D79911511F}" type="presParOf" srcId="{6E553ECD-BF1C-4B7D-BC0E-54C952028666}" destId="{06529E5C-0B1D-490F-B018-C9774A3700F0}" srcOrd="1" destOrd="0" presId="urn:microsoft.com/office/officeart/2005/8/layout/hList1"/>
    <dgm:cxn modelId="{A6BD6C08-2913-4072-89B8-9E174E339EE9}" type="presParOf" srcId="{A5CD837A-26F4-401D-B79D-D537A62BA133}" destId="{7C7FC56B-0F08-4DF4-BDC3-059C1472C628}" srcOrd="5" destOrd="0" presId="urn:microsoft.com/office/officeart/2005/8/layout/hList1"/>
    <dgm:cxn modelId="{75D3D23C-2580-4366-965A-0D02FF2E343C}" type="presParOf" srcId="{A5CD837A-26F4-401D-B79D-D537A62BA133}" destId="{18F6BEFE-ADA6-47AB-977E-D2A84105334C}" srcOrd="6" destOrd="0" presId="urn:microsoft.com/office/officeart/2005/8/layout/hList1"/>
    <dgm:cxn modelId="{3D52C267-81B3-45EB-BEF9-9D2D5B1006A9}" type="presParOf" srcId="{18F6BEFE-ADA6-47AB-977E-D2A84105334C}" destId="{5D9FE70E-6373-425F-B25D-446F90640253}" srcOrd="0" destOrd="0" presId="urn:microsoft.com/office/officeart/2005/8/layout/hList1"/>
    <dgm:cxn modelId="{38FC237A-DE89-4335-BDFC-A30856C87A40}" type="presParOf" srcId="{18F6BEFE-ADA6-47AB-977E-D2A84105334C}" destId="{2F33DFD7-89E6-448F-9373-5E314D5C447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C94903-DE8D-40F1-ABD3-037724409BBC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D74061A-1A40-4AD5-9999-62684A6E0E06}">
      <dgm:prSet custT="1"/>
      <dgm:spPr/>
      <dgm:t>
        <a:bodyPr/>
        <a:lstStyle/>
        <a:p>
          <a:r>
            <a:rPr lang="en-US" sz="2800" baseline="0" dirty="0"/>
            <a:t>storvsc:</a:t>
          </a:r>
        </a:p>
        <a:p>
          <a:r>
            <a:rPr lang="en-US" sz="2400" baseline="0" dirty="0"/>
            <a:t>IDE disk controller</a:t>
          </a:r>
        </a:p>
      </dgm:t>
    </dgm:pt>
    <dgm:pt modelId="{9CEF8A6F-6090-4E68-934A-1E8C98F9B091}" type="parTrans" cxnId="{ACAE84DB-4F2E-41D0-BA7E-273F6EC20AFE}">
      <dgm:prSet/>
      <dgm:spPr/>
      <dgm:t>
        <a:bodyPr/>
        <a:lstStyle/>
        <a:p>
          <a:endParaRPr lang="en-US"/>
        </a:p>
      </dgm:t>
    </dgm:pt>
    <dgm:pt modelId="{671BCE29-0621-462E-BC4D-0CF67E2EFBFE}" type="sibTrans" cxnId="{ACAE84DB-4F2E-41D0-BA7E-273F6EC20AFE}">
      <dgm:prSet/>
      <dgm:spPr/>
      <dgm:t>
        <a:bodyPr/>
        <a:lstStyle/>
        <a:p>
          <a:endParaRPr lang="en-US"/>
        </a:p>
      </dgm:t>
    </dgm:pt>
    <dgm:pt modelId="{85CAF98B-A05E-4F28-8BC6-0DA25CA501EE}">
      <dgm:prSet custT="1"/>
      <dgm:spPr/>
      <dgm:t>
        <a:bodyPr/>
        <a:lstStyle/>
        <a:p>
          <a:r>
            <a:rPr lang="en-US" sz="2000" baseline="0" dirty="0"/>
            <a:t>Always 1 channel that interrupts CPU 0</a:t>
          </a:r>
          <a:endParaRPr lang="en-US" sz="2000" dirty="0"/>
        </a:p>
      </dgm:t>
    </dgm:pt>
    <dgm:pt modelId="{6B89A179-75BB-4E36-93B8-BE4ED3FDFD90}" type="parTrans" cxnId="{798CE28A-7C7B-4F9E-9F5E-14F963381F2C}">
      <dgm:prSet/>
      <dgm:spPr/>
      <dgm:t>
        <a:bodyPr/>
        <a:lstStyle/>
        <a:p>
          <a:endParaRPr lang="en-US"/>
        </a:p>
      </dgm:t>
    </dgm:pt>
    <dgm:pt modelId="{EECCCBC6-C4C0-405F-B1B6-3DCE76C44B0B}" type="sibTrans" cxnId="{798CE28A-7C7B-4F9E-9F5E-14F963381F2C}">
      <dgm:prSet/>
      <dgm:spPr/>
      <dgm:t>
        <a:bodyPr/>
        <a:lstStyle/>
        <a:p>
          <a:endParaRPr lang="en-US"/>
        </a:p>
      </dgm:t>
    </dgm:pt>
    <dgm:pt modelId="{401F7F3F-1409-4576-BC2E-F0585E5CAFF1}">
      <dgm:prSet custT="1"/>
      <dgm:spPr/>
      <dgm:t>
        <a:bodyPr/>
        <a:lstStyle/>
        <a:p>
          <a:r>
            <a:rPr lang="en-US" sz="2800" baseline="0" dirty="0"/>
            <a:t>storvsc:</a:t>
          </a:r>
        </a:p>
        <a:p>
          <a:r>
            <a:rPr lang="en-US" sz="2400" baseline="0" dirty="0"/>
            <a:t>SCSI disk controller</a:t>
          </a:r>
          <a:endParaRPr lang="en-US" sz="2400" dirty="0"/>
        </a:p>
      </dgm:t>
    </dgm:pt>
    <dgm:pt modelId="{9DEF7ADF-1490-4737-B6BA-AB23031ECA3B}" type="parTrans" cxnId="{0FF62CFD-3514-42B3-B99C-6E62489EAC9F}">
      <dgm:prSet/>
      <dgm:spPr/>
      <dgm:t>
        <a:bodyPr/>
        <a:lstStyle/>
        <a:p>
          <a:endParaRPr lang="en-US"/>
        </a:p>
      </dgm:t>
    </dgm:pt>
    <dgm:pt modelId="{2585492F-0352-4BFF-AD6B-4245C909847A}" type="sibTrans" cxnId="{0FF62CFD-3514-42B3-B99C-6E62489EAC9F}">
      <dgm:prSet/>
      <dgm:spPr/>
      <dgm:t>
        <a:bodyPr/>
        <a:lstStyle/>
        <a:p>
          <a:endParaRPr lang="en-US"/>
        </a:p>
      </dgm:t>
    </dgm:pt>
    <dgm:pt modelId="{6EE96C6E-A264-4E0D-A345-B9790518F14D}">
      <dgm:prSet custT="1"/>
      <dgm:spPr/>
      <dgm:t>
        <a:bodyPr/>
        <a:lstStyle/>
        <a:p>
          <a:r>
            <a:rPr lang="en-US" sz="2000" baseline="0" dirty="0"/>
            <a:t>1 channel for every 4 vCPUs in the guest</a:t>
          </a:r>
          <a:endParaRPr lang="en-US" sz="2000" dirty="0"/>
        </a:p>
      </dgm:t>
    </dgm:pt>
    <dgm:pt modelId="{88CE4D1D-76E9-46ED-8F67-9F3E4AFEA961}" type="parTrans" cxnId="{A555C6EF-1033-49FC-98DB-CDA05F95EB7D}">
      <dgm:prSet/>
      <dgm:spPr/>
      <dgm:t>
        <a:bodyPr/>
        <a:lstStyle/>
        <a:p>
          <a:endParaRPr lang="en-US"/>
        </a:p>
      </dgm:t>
    </dgm:pt>
    <dgm:pt modelId="{B83CC268-34E3-4AF1-89BD-BC3D1B3C0D0D}" type="sibTrans" cxnId="{A555C6EF-1033-49FC-98DB-CDA05F95EB7D}">
      <dgm:prSet/>
      <dgm:spPr/>
      <dgm:t>
        <a:bodyPr/>
        <a:lstStyle/>
        <a:p>
          <a:endParaRPr lang="en-US"/>
        </a:p>
      </dgm:t>
    </dgm:pt>
    <dgm:pt modelId="{AA97FB89-CCA6-46C3-871A-3F32A2F99650}">
      <dgm:prSet custT="1"/>
      <dgm:spPr/>
      <dgm:t>
        <a:bodyPr/>
        <a:lstStyle/>
        <a:p>
          <a:r>
            <a:rPr lang="en-US" sz="2000" baseline="0" dirty="0"/>
            <a:t>Bug:  Some Azure host versions assign 1 channel for every 1 vCPU</a:t>
          </a:r>
          <a:endParaRPr lang="en-US" sz="2000" dirty="0"/>
        </a:p>
      </dgm:t>
    </dgm:pt>
    <dgm:pt modelId="{A3D6A56A-9D80-41B4-88A9-A6A0F762DDA5}" type="parTrans" cxnId="{436CD3F9-7E80-441C-98E3-B34721D3EEFE}">
      <dgm:prSet/>
      <dgm:spPr/>
      <dgm:t>
        <a:bodyPr/>
        <a:lstStyle/>
        <a:p>
          <a:endParaRPr lang="en-US"/>
        </a:p>
      </dgm:t>
    </dgm:pt>
    <dgm:pt modelId="{5087623D-2A98-4AF0-93B3-2078320A1355}" type="sibTrans" cxnId="{436CD3F9-7E80-441C-98E3-B34721D3EEFE}">
      <dgm:prSet/>
      <dgm:spPr/>
      <dgm:t>
        <a:bodyPr/>
        <a:lstStyle/>
        <a:p>
          <a:endParaRPr lang="en-US"/>
        </a:p>
      </dgm:t>
    </dgm:pt>
    <dgm:pt modelId="{E270FB20-6022-4E02-9A4C-9E84CD180FDA}">
      <dgm:prSet custT="1"/>
      <dgm:spPr/>
      <dgm:t>
        <a:bodyPr/>
        <a:lstStyle/>
        <a:p>
          <a:r>
            <a:rPr lang="en-US" sz="2800" baseline="0" dirty="0" err="1"/>
            <a:t>netvsc</a:t>
          </a:r>
          <a:r>
            <a:rPr lang="en-US" sz="2800" baseline="0" dirty="0"/>
            <a:t>:</a:t>
          </a:r>
        </a:p>
        <a:p>
          <a:r>
            <a:rPr lang="en-US" sz="2400" baseline="0" dirty="0"/>
            <a:t>synthetic NIC</a:t>
          </a:r>
          <a:endParaRPr lang="en-US" sz="2400" dirty="0"/>
        </a:p>
      </dgm:t>
    </dgm:pt>
    <dgm:pt modelId="{EF45EC0D-2DD6-4766-9CD0-30EAA7B68411}" type="parTrans" cxnId="{748BAB3A-A11E-496B-82EC-61AB4B8F75C3}">
      <dgm:prSet/>
      <dgm:spPr/>
      <dgm:t>
        <a:bodyPr/>
        <a:lstStyle/>
        <a:p>
          <a:endParaRPr lang="en-US"/>
        </a:p>
      </dgm:t>
    </dgm:pt>
    <dgm:pt modelId="{1E605122-0654-41C4-91A3-7422DD4B89D2}" type="sibTrans" cxnId="{748BAB3A-A11E-496B-82EC-61AB4B8F75C3}">
      <dgm:prSet/>
      <dgm:spPr/>
      <dgm:t>
        <a:bodyPr/>
        <a:lstStyle/>
        <a:p>
          <a:endParaRPr lang="en-US"/>
        </a:p>
      </dgm:t>
    </dgm:pt>
    <dgm:pt modelId="{BAD19374-D2BF-4086-B060-C1A5AB1A9E46}">
      <dgm:prSet custT="1"/>
      <dgm:spPr/>
      <dgm:t>
        <a:bodyPr/>
        <a:lstStyle/>
        <a:p>
          <a:r>
            <a:rPr lang="en-US" sz="2000" baseline="0" dirty="0"/>
            <a:t>Default is 1 per CPU, up to 8</a:t>
          </a:r>
          <a:endParaRPr lang="en-US" sz="2000" dirty="0"/>
        </a:p>
      </dgm:t>
    </dgm:pt>
    <dgm:pt modelId="{EF70CB9B-3D62-4281-A694-1DF55C098054}" type="parTrans" cxnId="{9EB8F47F-672E-4BF5-A61B-52F6877D114E}">
      <dgm:prSet/>
      <dgm:spPr/>
      <dgm:t>
        <a:bodyPr/>
        <a:lstStyle/>
        <a:p>
          <a:endParaRPr lang="en-US"/>
        </a:p>
      </dgm:t>
    </dgm:pt>
    <dgm:pt modelId="{CF022661-F116-4571-A008-D869DBB7DF5B}" type="sibTrans" cxnId="{9EB8F47F-672E-4BF5-A61B-52F6877D114E}">
      <dgm:prSet/>
      <dgm:spPr/>
      <dgm:t>
        <a:bodyPr/>
        <a:lstStyle/>
        <a:p>
          <a:endParaRPr lang="en-US"/>
        </a:p>
      </dgm:t>
    </dgm:pt>
    <dgm:pt modelId="{1662814A-6B3F-4EE2-97E9-39133FEE53FA}">
      <dgm:prSet custT="1"/>
      <dgm:spPr/>
      <dgm:t>
        <a:bodyPr/>
        <a:lstStyle/>
        <a:p>
          <a:r>
            <a:rPr lang="en-US" sz="2000" baseline="0" dirty="0"/>
            <a:t>Can use “</a:t>
          </a:r>
          <a:r>
            <a:rPr lang="en-US" sz="2000" baseline="0" dirty="0" err="1"/>
            <a:t>ethtool</a:t>
          </a:r>
          <a:r>
            <a:rPr lang="en-US" sz="2000" baseline="0" dirty="0"/>
            <a:t> -L” to change the number of “Combined” channels</a:t>
          </a:r>
          <a:endParaRPr lang="en-US" sz="2000" dirty="0"/>
        </a:p>
      </dgm:t>
    </dgm:pt>
    <dgm:pt modelId="{DA246F02-CA1F-4BAD-9163-88AE05631CC6}" type="parTrans" cxnId="{29859721-72AE-45DE-81FC-94F5AAF75B10}">
      <dgm:prSet/>
      <dgm:spPr/>
      <dgm:t>
        <a:bodyPr/>
        <a:lstStyle/>
        <a:p>
          <a:endParaRPr lang="en-US"/>
        </a:p>
      </dgm:t>
    </dgm:pt>
    <dgm:pt modelId="{BC146DED-7861-4454-975E-2F9F58BEB781}" type="sibTrans" cxnId="{29859721-72AE-45DE-81FC-94F5AAF75B10}">
      <dgm:prSet/>
      <dgm:spPr/>
      <dgm:t>
        <a:bodyPr/>
        <a:lstStyle/>
        <a:p>
          <a:endParaRPr lang="en-US"/>
        </a:p>
      </dgm:t>
    </dgm:pt>
    <dgm:pt modelId="{BDCE94E0-74A3-4794-9D54-167AA33BD7CE}">
      <dgm:prSet custT="1"/>
      <dgm:spPr/>
      <dgm:t>
        <a:bodyPr/>
        <a:lstStyle/>
        <a:p>
          <a:r>
            <a:rPr lang="en-US" sz="1800" baseline="0" dirty="0"/>
            <a:t>Max is # of vCPUs</a:t>
          </a:r>
          <a:endParaRPr lang="en-US" sz="1800" dirty="0"/>
        </a:p>
      </dgm:t>
    </dgm:pt>
    <dgm:pt modelId="{42DCF05C-BE72-452B-8981-387AD09E602A}" type="parTrans" cxnId="{CD963E4A-265E-4450-A625-DFEDCE5BFF43}">
      <dgm:prSet/>
      <dgm:spPr/>
      <dgm:t>
        <a:bodyPr/>
        <a:lstStyle/>
        <a:p>
          <a:endParaRPr lang="en-US"/>
        </a:p>
      </dgm:t>
    </dgm:pt>
    <dgm:pt modelId="{70D35391-DABD-4B1A-B915-2CE1D0D8AC3C}" type="sibTrans" cxnId="{CD963E4A-265E-4450-A625-DFEDCE5BFF43}">
      <dgm:prSet/>
      <dgm:spPr/>
      <dgm:t>
        <a:bodyPr/>
        <a:lstStyle/>
        <a:p>
          <a:endParaRPr lang="en-US"/>
        </a:p>
      </dgm:t>
    </dgm:pt>
    <dgm:pt modelId="{66AB0EFE-3352-414C-A1C3-AF1208A7434A}">
      <dgm:prSet custT="1"/>
      <dgm:spPr/>
      <dgm:t>
        <a:bodyPr/>
        <a:lstStyle/>
        <a:p>
          <a:r>
            <a:rPr lang="en-US" sz="1800" baseline="0" dirty="0"/>
            <a:t>Implementation deletes all the channels and sets them up again with different count</a:t>
          </a:r>
          <a:endParaRPr lang="en-US" sz="1800" dirty="0"/>
        </a:p>
      </dgm:t>
    </dgm:pt>
    <dgm:pt modelId="{BC42E0F4-EBB1-4BB6-B739-41327DA7E11E}" type="parTrans" cxnId="{B6091403-5128-413A-8876-276636BC6EC8}">
      <dgm:prSet/>
      <dgm:spPr/>
      <dgm:t>
        <a:bodyPr/>
        <a:lstStyle/>
        <a:p>
          <a:endParaRPr lang="en-US"/>
        </a:p>
      </dgm:t>
    </dgm:pt>
    <dgm:pt modelId="{73E77DC9-4CFF-4F14-A478-547C1DEEE4D1}" type="sibTrans" cxnId="{B6091403-5128-413A-8876-276636BC6EC8}">
      <dgm:prSet/>
      <dgm:spPr/>
      <dgm:t>
        <a:bodyPr/>
        <a:lstStyle/>
        <a:p>
          <a:endParaRPr lang="en-US"/>
        </a:p>
      </dgm:t>
    </dgm:pt>
    <dgm:pt modelId="{43C0A1C8-FFDC-4CE0-AC74-291EFC1FE550}">
      <dgm:prSet custT="1"/>
      <dgm:spPr/>
      <dgm:t>
        <a:bodyPr/>
        <a:lstStyle/>
        <a:p>
          <a:r>
            <a:rPr lang="en-US" sz="2000" dirty="0"/>
            <a:t>Count cannot be changed from the guest</a:t>
          </a:r>
        </a:p>
      </dgm:t>
    </dgm:pt>
    <dgm:pt modelId="{83F2AE27-B9CC-4032-8FD5-9F5EF42D849D}" type="parTrans" cxnId="{E274E4B5-C8F2-48D1-8ED0-52427C83C90B}">
      <dgm:prSet/>
      <dgm:spPr/>
      <dgm:t>
        <a:bodyPr/>
        <a:lstStyle/>
        <a:p>
          <a:endParaRPr lang="en-US"/>
        </a:p>
      </dgm:t>
    </dgm:pt>
    <dgm:pt modelId="{640F378B-E75A-4909-8C00-519595F76E45}" type="sibTrans" cxnId="{E274E4B5-C8F2-48D1-8ED0-52427C83C90B}">
      <dgm:prSet/>
      <dgm:spPr/>
      <dgm:t>
        <a:bodyPr/>
        <a:lstStyle/>
        <a:p>
          <a:endParaRPr lang="en-US"/>
        </a:p>
      </dgm:t>
    </dgm:pt>
    <dgm:pt modelId="{142C5B7E-1BD8-40AF-BF0D-AA6308C9E0E1}" type="pres">
      <dgm:prSet presAssocID="{5DC94903-DE8D-40F1-ABD3-037724409BBC}" presName="Name0" presStyleCnt="0">
        <dgm:presLayoutVars>
          <dgm:dir/>
          <dgm:animLvl val="lvl"/>
          <dgm:resizeHandles val="exact"/>
        </dgm:presLayoutVars>
      </dgm:prSet>
      <dgm:spPr/>
    </dgm:pt>
    <dgm:pt modelId="{FA8ADE29-B8F4-45D1-8A1F-16B4A0CD2180}" type="pres">
      <dgm:prSet presAssocID="{BD74061A-1A40-4AD5-9999-62684A6E0E06}" presName="composite" presStyleCnt="0"/>
      <dgm:spPr/>
    </dgm:pt>
    <dgm:pt modelId="{545B7FE4-D453-4915-AD40-6974457380E0}" type="pres">
      <dgm:prSet presAssocID="{BD74061A-1A40-4AD5-9999-62684A6E0E0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33CCB0A-FCB9-4655-BF4B-6CC5E58AA345}" type="pres">
      <dgm:prSet presAssocID="{BD74061A-1A40-4AD5-9999-62684A6E0E06}" presName="desTx" presStyleLbl="alignAccFollowNode1" presStyleIdx="0" presStyleCnt="3">
        <dgm:presLayoutVars>
          <dgm:bulletEnabled val="1"/>
        </dgm:presLayoutVars>
      </dgm:prSet>
      <dgm:spPr/>
    </dgm:pt>
    <dgm:pt modelId="{44D55121-4D92-432E-91C1-A2D7FD3F99BC}" type="pres">
      <dgm:prSet presAssocID="{671BCE29-0621-462E-BC4D-0CF67E2EFBFE}" presName="space" presStyleCnt="0"/>
      <dgm:spPr/>
    </dgm:pt>
    <dgm:pt modelId="{8C1EDC66-3243-4F7D-B672-230B81C7273A}" type="pres">
      <dgm:prSet presAssocID="{401F7F3F-1409-4576-BC2E-F0585E5CAFF1}" presName="composite" presStyleCnt="0"/>
      <dgm:spPr/>
    </dgm:pt>
    <dgm:pt modelId="{CF8A7D68-7734-4E3E-A98F-E7E3C38376BA}" type="pres">
      <dgm:prSet presAssocID="{401F7F3F-1409-4576-BC2E-F0585E5CA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32772C9-C5D8-4FE6-870A-0168A57BB89F}" type="pres">
      <dgm:prSet presAssocID="{401F7F3F-1409-4576-BC2E-F0585E5CAFF1}" presName="desTx" presStyleLbl="alignAccFollowNode1" presStyleIdx="1" presStyleCnt="3">
        <dgm:presLayoutVars>
          <dgm:bulletEnabled val="1"/>
        </dgm:presLayoutVars>
      </dgm:prSet>
      <dgm:spPr/>
    </dgm:pt>
    <dgm:pt modelId="{2A471E3E-A120-4851-89EE-95DBCEC1B71E}" type="pres">
      <dgm:prSet presAssocID="{2585492F-0352-4BFF-AD6B-4245C909847A}" presName="space" presStyleCnt="0"/>
      <dgm:spPr/>
    </dgm:pt>
    <dgm:pt modelId="{3239C903-2B05-4AD7-9F27-D83F9023E451}" type="pres">
      <dgm:prSet presAssocID="{E270FB20-6022-4E02-9A4C-9E84CD180FDA}" presName="composite" presStyleCnt="0"/>
      <dgm:spPr/>
    </dgm:pt>
    <dgm:pt modelId="{3CD87585-5F27-4C50-BAD4-6F3081A56084}" type="pres">
      <dgm:prSet presAssocID="{E270FB20-6022-4E02-9A4C-9E84CD180FD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62F247-FE97-4D30-BF49-03D52DADBFC9}" type="pres">
      <dgm:prSet presAssocID="{E270FB20-6022-4E02-9A4C-9E84CD180FD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6091403-5128-413A-8876-276636BC6EC8}" srcId="{1662814A-6B3F-4EE2-97E9-39133FEE53FA}" destId="{66AB0EFE-3352-414C-A1C3-AF1208A7434A}" srcOrd="1" destOrd="0" parTransId="{BC42E0F4-EBB1-4BB6-B739-41327DA7E11E}" sibTransId="{73E77DC9-4CFF-4F14-A478-547C1DEEE4D1}"/>
    <dgm:cxn modelId="{CBA4BD16-33CE-4770-B221-4150C3E5A37F}" type="presOf" srcId="{BD74061A-1A40-4AD5-9999-62684A6E0E06}" destId="{545B7FE4-D453-4915-AD40-6974457380E0}" srcOrd="0" destOrd="0" presId="urn:microsoft.com/office/officeart/2005/8/layout/hList1"/>
    <dgm:cxn modelId="{81EE961C-8613-4996-A209-F8597A12BFB3}" type="presOf" srcId="{85CAF98B-A05E-4F28-8BC6-0DA25CA501EE}" destId="{733CCB0A-FCB9-4655-BF4B-6CC5E58AA345}" srcOrd="0" destOrd="0" presId="urn:microsoft.com/office/officeart/2005/8/layout/hList1"/>
    <dgm:cxn modelId="{29859721-72AE-45DE-81FC-94F5AAF75B10}" srcId="{E270FB20-6022-4E02-9A4C-9E84CD180FDA}" destId="{1662814A-6B3F-4EE2-97E9-39133FEE53FA}" srcOrd="1" destOrd="0" parTransId="{DA246F02-CA1F-4BAD-9163-88AE05631CC6}" sibTransId="{BC146DED-7861-4454-975E-2F9F58BEB781}"/>
    <dgm:cxn modelId="{748BAB3A-A11E-496B-82EC-61AB4B8F75C3}" srcId="{5DC94903-DE8D-40F1-ABD3-037724409BBC}" destId="{E270FB20-6022-4E02-9A4C-9E84CD180FDA}" srcOrd="2" destOrd="0" parTransId="{EF45EC0D-2DD6-4766-9CD0-30EAA7B68411}" sibTransId="{1E605122-0654-41C4-91A3-7422DD4B89D2}"/>
    <dgm:cxn modelId="{B0D1215F-1220-4F32-AC38-32D401DBF2A9}" type="presOf" srcId="{AA97FB89-CCA6-46C3-871A-3F32A2F99650}" destId="{132772C9-C5D8-4FE6-870A-0168A57BB89F}" srcOrd="0" destOrd="2" presId="urn:microsoft.com/office/officeart/2005/8/layout/hList1"/>
    <dgm:cxn modelId="{ACB64864-C621-41AB-94E0-43EF1D693AEE}" type="presOf" srcId="{BAD19374-D2BF-4086-B060-C1A5AB1A9E46}" destId="{A862F247-FE97-4D30-BF49-03D52DADBFC9}" srcOrd="0" destOrd="0" presId="urn:microsoft.com/office/officeart/2005/8/layout/hList1"/>
    <dgm:cxn modelId="{20DACA66-03D7-4A9E-A849-64A7B369F020}" type="presOf" srcId="{401F7F3F-1409-4576-BC2E-F0585E5CAFF1}" destId="{CF8A7D68-7734-4E3E-A98F-E7E3C38376BA}" srcOrd="0" destOrd="0" presId="urn:microsoft.com/office/officeart/2005/8/layout/hList1"/>
    <dgm:cxn modelId="{CD963E4A-265E-4450-A625-DFEDCE5BFF43}" srcId="{1662814A-6B3F-4EE2-97E9-39133FEE53FA}" destId="{BDCE94E0-74A3-4794-9D54-167AA33BD7CE}" srcOrd="0" destOrd="0" parTransId="{42DCF05C-BE72-452B-8981-387AD09E602A}" sibTransId="{70D35391-DABD-4B1A-B915-2CE1D0D8AC3C}"/>
    <dgm:cxn modelId="{57F69B6A-E2FE-4332-A522-DD3B88BAE2BA}" type="presOf" srcId="{6EE96C6E-A264-4E0D-A345-B9790518F14D}" destId="{132772C9-C5D8-4FE6-870A-0168A57BB89F}" srcOrd="0" destOrd="0" presId="urn:microsoft.com/office/officeart/2005/8/layout/hList1"/>
    <dgm:cxn modelId="{AFBC846E-0B5C-472E-9742-5BE0149801CF}" type="presOf" srcId="{66AB0EFE-3352-414C-A1C3-AF1208A7434A}" destId="{A862F247-FE97-4D30-BF49-03D52DADBFC9}" srcOrd="0" destOrd="3" presId="urn:microsoft.com/office/officeart/2005/8/layout/hList1"/>
    <dgm:cxn modelId="{9EB8F47F-672E-4BF5-A61B-52F6877D114E}" srcId="{E270FB20-6022-4E02-9A4C-9E84CD180FDA}" destId="{BAD19374-D2BF-4086-B060-C1A5AB1A9E46}" srcOrd="0" destOrd="0" parTransId="{EF70CB9B-3D62-4281-A694-1DF55C098054}" sibTransId="{CF022661-F116-4571-A008-D869DBB7DF5B}"/>
    <dgm:cxn modelId="{798CE28A-7C7B-4F9E-9F5E-14F963381F2C}" srcId="{BD74061A-1A40-4AD5-9999-62684A6E0E06}" destId="{85CAF98B-A05E-4F28-8BC6-0DA25CA501EE}" srcOrd="0" destOrd="0" parTransId="{6B89A179-75BB-4E36-93B8-BE4ED3FDFD90}" sibTransId="{EECCCBC6-C4C0-405F-B1B6-3DCE76C44B0B}"/>
    <dgm:cxn modelId="{E2F66C96-AD3C-41C7-88F0-3C14B7390E0D}" type="presOf" srcId="{E270FB20-6022-4E02-9A4C-9E84CD180FDA}" destId="{3CD87585-5F27-4C50-BAD4-6F3081A56084}" srcOrd="0" destOrd="0" presId="urn:microsoft.com/office/officeart/2005/8/layout/hList1"/>
    <dgm:cxn modelId="{6F10D898-A399-45BC-94A0-E59D4DA78A6E}" type="presOf" srcId="{5DC94903-DE8D-40F1-ABD3-037724409BBC}" destId="{142C5B7E-1BD8-40AF-BF0D-AA6308C9E0E1}" srcOrd="0" destOrd="0" presId="urn:microsoft.com/office/officeart/2005/8/layout/hList1"/>
    <dgm:cxn modelId="{E274E4B5-C8F2-48D1-8ED0-52427C83C90B}" srcId="{401F7F3F-1409-4576-BC2E-F0585E5CAFF1}" destId="{43C0A1C8-FFDC-4CE0-AC74-291EFC1FE550}" srcOrd="1" destOrd="0" parTransId="{83F2AE27-B9CC-4032-8FD5-9F5EF42D849D}" sibTransId="{640F378B-E75A-4909-8C00-519595F76E45}"/>
    <dgm:cxn modelId="{63AAD2D6-7E59-4477-98F5-2489A74B273A}" type="presOf" srcId="{1662814A-6B3F-4EE2-97E9-39133FEE53FA}" destId="{A862F247-FE97-4D30-BF49-03D52DADBFC9}" srcOrd="0" destOrd="1" presId="urn:microsoft.com/office/officeart/2005/8/layout/hList1"/>
    <dgm:cxn modelId="{ACAE84DB-4F2E-41D0-BA7E-273F6EC20AFE}" srcId="{5DC94903-DE8D-40F1-ABD3-037724409BBC}" destId="{BD74061A-1A40-4AD5-9999-62684A6E0E06}" srcOrd="0" destOrd="0" parTransId="{9CEF8A6F-6090-4E68-934A-1E8C98F9B091}" sibTransId="{671BCE29-0621-462E-BC4D-0CF67E2EFBFE}"/>
    <dgm:cxn modelId="{E256F6E4-FF5E-457E-812A-9278BFADE3FB}" type="presOf" srcId="{43C0A1C8-FFDC-4CE0-AC74-291EFC1FE550}" destId="{132772C9-C5D8-4FE6-870A-0168A57BB89F}" srcOrd="0" destOrd="1" presId="urn:microsoft.com/office/officeart/2005/8/layout/hList1"/>
    <dgm:cxn modelId="{A555C6EF-1033-49FC-98DB-CDA05F95EB7D}" srcId="{401F7F3F-1409-4576-BC2E-F0585E5CAFF1}" destId="{6EE96C6E-A264-4E0D-A345-B9790518F14D}" srcOrd="0" destOrd="0" parTransId="{88CE4D1D-76E9-46ED-8F67-9F3E4AFEA961}" sibTransId="{B83CC268-34E3-4AF1-89BD-BC3D1B3C0D0D}"/>
    <dgm:cxn modelId="{436CD3F9-7E80-441C-98E3-B34721D3EEFE}" srcId="{401F7F3F-1409-4576-BC2E-F0585E5CAFF1}" destId="{AA97FB89-CCA6-46C3-871A-3F32A2F99650}" srcOrd="2" destOrd="0" parTransId="{A3D6A56A-9D80-41B4-88A9-A6A0F762DDA5}" sibTransId="{5087623D-2A98-4AF0-93B3-2078320A1355}"/>
    <dgm:cxn modelId="{A896F6FA-CC7B-4E02-8C6C-15B0A79FDE46}" type="presOf" srcId="{BDCE94E0-74A3-4794-9D54-167AA33BD7CE}" destId="{A862F247-FE97-4D30-BF49-03D52DADBFC9}" srcOrd="0" destOrd="2" presId="urn:microsoft.com/office/officeart/2005/8/layout/hList1"/>
    <dgm:cxn modelId="{0FF62CFD-3514-42B3-B99C-6E62489EAC9F}" srcId="{5DC94903-DE8D-40F1-ABD3-037724409BBC}" destId="{401F7F3F-1409-4576-BC2E-F0585E5CAFF1}" srcOrd="1" destOrd="0" parTransId="{9DEF7ADF-1490-4737-B6BA-AB23031ECA3B}" sibTransId="{2585492F-0352-4BFF-AD6B-4245C909847A}"/>
    <dgm:cxn modelId="{EE5A475C-701C-413A-B480-871AA5B7B9F9}" type="presParOf" srcId="{142C5B7E-1BD8-40AF-BF0D-AA6308C9E0E1}" destId="{FA8ADE29-B8F4-45D1-8A1F-16B4A0CD2180}" srcOrd="0" destOrd="0" presId="urn:microsoft.com/office/officeart/2005/8/layout/hList1"/>
    <dgm:cxn modelId="{96E02EA7-83B5-4B8C-BC94-5573541B26BF}" type="presParOf" srcId="{FA8ADE29-B8F4-45D1-8A1F-16B4A0CD2180}" destId="{545B7FE4-D453-4915-AD40-6974457380E0}" srcOrd="0" destOrd="0" presId="urn:microsoft.com/office/officeart/2005/8/layout/hList1"/>
    <dgm:cxn modelId="{DBC23199-5CF7-44B5-8C72-6C866A4A0719}" type="presParOf" srcId="{FA8ADE29-B8F4-45D1-8A1F-16B4A0CD2180}" destId="{733CCB0A-FCB9-4655-BF4B-6CC5E58AA345}" srcOrd="1" destOrd="0" presId="urn:microsoft.com/office/officeart/2005/8/layout/hList1"/>
    <dgm:cxn modelId="{E85FF54E-125D-4B4D-94F7-9584E09458AC}" type="presParOf" srcId="{142C5B7E-1BD8-40AF-BF0D-AA6308C9E0E1}" destId="{44D55121-4D92-432E-91C1-A2D7FD3F99BC}" srcOrd="1" destOrd="0" presId="urn:microsoft.com/office/officeart/2005/8/layout/hList1"/>
    <dgm:cxn modelId="{253B421C-935F-4712-BCEC-4C50B9DDDDD0}" type="presParOf" srcId="{142C5B7E-1BD8-40AF-BF0D-AA6308C9E0E1}" destId="{8C1EDC66-3243-4F7D-B672-230B81C7273A}" srcOrd="2" destOrd="0" presId="urn:microsoft.com/office/officeart/2005/8/layout/hList1"/>
    <dgm:cxn modelId="{12596A80-7F9E-49DC-8DDF-9B82546E1DF4}" type="presParOf" srcId="{8C1EDC66-3243-4F7D-B672-230B81C7273A}" destId="{CF8A7D68-7734-4E3E-A98F-E7E3C38376BA}" srcOrd="0" destOrd="0" presId="urn:microsoft.com/office/officeart/2005/8/layout/hList1"/>
    <dgm:cxn modelId="{AE15F860-0AF8-4229-BBA6-7D0AFE491B88}" type="presParOf" srcId="{8C1EDC66-3243-4F7D-B672-230B81C7273A}" destId="{132772C9-C5D8-4FE6-870A-0168A57BB89F}" srcOrd="1" destOrd="0" presId="urn:microsoft.com/office/officeart/2005/8/layout/hList1"/>
    <dgm:cxn modelId="{E98A07FE-B59C-454F-99A8-375C105BB77A}" type="presParOf" srcId="{142C5B7E-1BD8-40AF-BF0D-AA6308C9E0E1}" destId="{2A471E3E-A120-4851-89EE-95DBCEC1B71E}" srcOrd="3" destOrd="0" presId="urn:microsoft.com/office/officeart/2005/8/layout/hList1"/>
    <dgm:cxn modelId="{A81868ED-3978-49A5-B418-483C1BAB3DD4}" type="presParOf" srcId="{142C5B7E-1BD8-40AF-BF0D-AA6308C9E0E1}" destId="{3239C903-2B05-4AD7-9F27-D83F9023E451}" srcOrd="4" destOrd="0" presId="urn:microsoft.com/office/officeart/2005/8/layout/hList1"/>
    <dgm:cxn modelId="{5C9DDDFB-ACB7-4A0F-844B-15F94C9C5AE2}" type="presParOf" srcId="{3239C903-2B05-4AD7-9F27-D83F9023E451}" destId="{3CD87585-5F27-4C50-BAD4-6F3081A56084}" srcOrd="0" destOrd="0" presId="urn:microsoft.com/office/officeart/2005/8/layout/hList1"/>
    <dgm:cxn modelId="{0B7FC83E-D932-4718-8E28-062A99652547}" type="presParOf" srcId="{3239C903-2B05-4AD7-9F27-D83F9023E451}" destId="{A862F247-FE97-4D30-BF49-03D52DADBF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F7425C-FC50-4578-AA4F-715FB74FE6E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654EE2-9212-4D82-97E3-E00684CC5824}">
      <dgm:prSet custT="1"/>
      <dgm:spPr/>
      <dgm:t>
        <a:bodyPr/>
        <a:lstStyle/>
        <a:p>
          <a:r>
            <a:rPr lang="en-US" sz="2800" baseline="0" dirty="0"/>
            <a:t>For the “out” ring buffer</a:t>
          </a:r>
          <a:endParaRPr lang="en-US" sz="2800" dirty="0"/>
        </a:p>
      </dgm:t>
    </dgm:pt>
    <dgm:pt modelId="{860F0F10-6A79-46C3-96E6-098FAD6CDD46}" type="parTrans" cxnId="{12E409C8-810F-4598-B0F5-C409C7A098AF}">
      <dgm:prSet/>
      <dgm:spPr/>
      <dgm:t>
        <a:bodyPr/>
        <a:lstStyle/>
        <a:p>
          <a:endParaRPr lang="en-US"/>
        </a:p>
      </dgm:t>
    </dgm:pt>
    <dgm:pt modelId="{C4232A18-0B1A-4C7D-B80A-5A8F1D748BB9}" type="sibTrans" cxnId="{12E409C8-810F-4598-B0F5-C409C7A098AF}">
      <dgm:prSet/>
      <dgm:spPr/>
      <dgm:t>
        <a:bodyPr/>
        <a:lstStyle/>
        <a:p>
          <a:endParaRPr lang="en-US"/>
        </a:p>
      </dgm:t>
    </dgm:pt>
    <dgm:pt modelId="{E81BC16D-8F41-4DEE-B48C-F2AB66E100B1}">
      <dgm:prSet custT="1"/>
      <dgm:spPr/>
      <dgm:t>
        <a:bodyPr/>
        <a:lstStyle/>
        <a:p>
          <a:r>
            <a:rPr lang="en-US" sz="2000" baseline="0" dirty="0"/>
            <a:t>Guest will interrupt the host only when the ring buffer transitions from empty to not-empty</a:t>
          </a:r>
          <a:endParaRPr lang="en-US" sz="2000" dirty="0"/>
        </a:p>
      </dgm:t>
    </dgm:pt>
    <dgm:pt modelId="{797A080F-C8BB-419D-8A75-D00F1F9E99B6}" type="parTrans" cxnId="{51A501C0-6BE6-473C-8CEF-E313237F9713}">
      <dgm:prSet/>
      <dgm:spPr/>
      <dgm:t>
        <a:bodyPr/>
        <a:lstStyle/>
        <a:p>
          <a:endParaRPr lang="en-US"/>
        </a:p>
      </dgm:t>
    </dgm:pt>
    <dgm:pt modelId="{5CEAEDA4-B008-439E-9AF1-95831D6655B3}" type="sibTrans" cxnId="{51A501C0-6BE6-473C-8CEF-E313237F9713}">
      <dgm:prSet/>
      <dgm:spPr/>
      <dgm:t>
        <a:bodyPr/>
        <a:lstStyle/>
        <a:p>
          <a:endParaRPr lang="en-US"/>
        </a:p>
      </dgm:t>
    </dgm:pt>
    <dgm:pt modelId="{9B4D933B-34B9-468D-AB51-9FC432444D5C}">
      <dgm:prSet custT="1"/>
      <dgm:spPr/>
      <dgm:t>
        <a:bodyPr/>
        <a:lstStyle/>
        <a:p>
          <a:r>
            <a:rPr lang="en-US" sz="2000" b="1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hv_ringbuffer_write</a:t>
          </a:r>
          <a:r>
            <a:rPr lang="en-US" sz="2000" b="1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baseline="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baseline="0" dirty="0"/>
            <a:t>calls </a:t>
          </a:r>
          <a:r>
            <a:rPr lang="en-US" sz="2000" b="1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hv_signal_on_write</a:t>
          </a:r>
          <a:r>
            <a:rPr lang="en-US" sz="2000" b="1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0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7F7AC688-969A-47C4-B60F-50A0C5380225}" type="parTrans" cxnId="{06859B09-FF94-4736-84BF-C0661BD3BAF7}">
      <dgm:prSet/>
      <dgm:spPr/>
      <dgm:t>
        <a:bodyPr/>
        <a:lstStyle/>
        <a:p>
          <a:endParaRPr lang="en-US"/>
        </a:p>
      </dgm:t>
    </dgm:pt>
    <dgm:pt modelId="{3E811270-7673-4471-96FB-595AE00505A5}" type="sibTrans" cxnId="{06859B09-FF94-4736-84BF-C0661BD3BAF7}">
      <dgm:prSet/>
      <dgm:spPr/>
      <dgm:t>
        <a:bodyPr/>
        <a:lstStyle/>
        <a:p>
          <a:endParaRPr lang="en-US"/>
        </a:p>
      </dgm:t>
    </dgm:pt>
    <dgm:pt modelId="{6EF4974F-5DA4-49E0-9B8A-3B6F212B133F}">
      <dgm:prSet custT="1"/>
      <dgm:spPr/>
      <dgm:t>
        <a:bodyPr/>
        <a:lstStyle/>
        <a:p>
          <a:r>
            <a:rPr lang="en-US" sz="2000" baseline="0" dirty="0"/>
            <a:t>If interrupt is needed, </a:t>
          </a:r>
          <a:r>
            <a:rPr lang="en-US" sz="2000" b="1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hv_signal_on_write</a:t>
          </a:r>
          <a:r>
            <a:rPr lang="en-US" sz="2000" b="1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baseline="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baseline="0" dirty="0"/>
            <a:t>calls </a:t>
          </a:r>
          <a:r>
            <a:rPr lang="en-US" sz="2000" b="1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vmbus_setevent</a:t>
          </a:r>
          <a:r>
            <a:rPr lang="en-US" sz="2000" b="1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0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BB0D2678-2AD7-4EA5-9897-944B9395B919}" type="parTrans" cxnId="{742A47C8-2172-4183-A5CB-C91D62E42CAD}">
      <dgm:prSet/>
      <dgm:spPr/>
      <dgm:t>
        <a:bodyPr/>
        <a:lstStyle/>
        <a:p>
          <a:endParaRPr lang="en-US"/>
        </a:p>
      </dgm:t>
    </dgm:pt>
    <dgm:pt modelId="{80913ADB-577E-4B44-AF8A-8F46CCF85553}" type="sibTrans" cxnId="{742A47C8-2172-4183-A5CB-C91D62E42CAD}">
      <dgm:prSet/>
      <dgm:spPr/>
      <dgm:t>
        <a:bodyPr/>
        <a:lstStyle/>
        <a:p>
          <a:endParaRPr lang="en-US"/>
        </a:p>
      </dgm:t>
    </dgm:pt>
    <dgm:pt modelId="{D974A097-5EB8-46EB-92A1-794F3D49BF19}">
      <dgm:prSet custT="1"/>
      <dgm:spPr/>
      <dgm:t>
        <a:bodyPr/>
        <a:lstStyle/>
        <a:p>
          <a:r>
            <a:rPr lang="en-US" sz="2800" baseline="0" dirty="0"/>
            <a:t>For the “in” ring buffer</a:t>
          </a:r>
          <a:endParaRPr lang="en-US" sz="2800" dirty="0"/>
        </a:p>
      </dgm:t>
    </dgm:pt>
    <dgm:pt modelId="{D6FF9E38-F79E-4F85-8CA5-1DAC0803D54D}" type="parTrans" cxnId="{6762B20B-7236-4E04-A052-D16007AE3173}">
      <dgm:prSet/>
      <dgm:spPr/>
      <dgm:t>
        <a:bodyPr/>
        <a:lstStyle/>
        <a:p>
          <a:endParaRPr lang="en-US"/>
        </a:p>
      </dgm:t>
    </dgm:pt>
    <dgm:pt modelId="{404D3B14-310C-4A90-8B86-BCC91FF9178D}" type="sibTrans" cxnId="{6762B20B-7236-4E04-A052-D16007AE3173}">
      <dgm:prSet/>
      <dgm:spPr/>
      <dgm:t>
        <a:bodyPr/>
        <a:lstStyle/>
        <a:p>
          <a:endParaRPr lang="en-US"/>
        </a:p>
      </dgm:t>
    </dgm:pt>
    <dgm:pt modelId="{196C830D-965A-40C6-B56D-1E42E0539B91}">
      <dgm:prSet custT="1"/>
      <dgm:spPr/>
      <dgm:t>
        <a:bodyPr/>
        <a:lstStyle/>
        <a:p>
          <a:r>
            <a:rPr lang="en-US" sz="2000" baseline="0" dirty="0"/>
            <a:t>Host will interrupt the designated CPU on the guest only when the ring buffer transitions from empty to not-empty</a:t>
          </a:r>
          <a:endParaRPr lang="en-US" sz="2000" dirty="0"/>
        </a:p>
      </dgm:t>
    </dgm:pt>
    <dgm:pt modelId="{309F8A5E-14DD-43A6-B6F4-DEC8BCFC577E}" type="parTrans" cxnId="{A5772A8D-B64E-49E6-92F1-FCD4BB9DF2F3}">
      <dgm:prSet/>
      <dgm:spPr/>
      <dgm:t>
        <a:bodyPr/>
        <a:lstStyle/>
        <a:p>
          <a:endParaRPr lang="en-US"/>
        </a:p>
      </dgm:t>
    </dgm:pt>
    <dgm:pt modelId="{14E6356A-D40E-4A54-B5F0-C183D1C0EA95}" type="sibTrans" cxnId="{A5772A8D-B64E-49E6-92F1-FCD4BB9DF2F3}">
      <dgm:prSet/>
      <dgm:spPr/>
      <dgm:t>
        <a:bodyPr/>
        <a:lstStyle/>
        <a:p>
          <a:endParaRPr lang="en-US"/>
        </a:p>
      </dgm:t>
    </dgm:pt>
    <dgm:pt modelId="{13CC0232-0FD8-4613-B84E-51E241813D2D}">
      <dgm:prSet custT="1"/>
      <dgm:spPr/>
      <dgm:t>
        <a:bodyPr/>
        <a:lstStyle/>
        <a:p>
          <a:r>
            <a:rPr lang="en-US" sz="2000" b="1" dirty="0" err="1">
              <a:latin typeface="Courier New" panose="02070309020205020404" pitchFamily="49" charset="0"/>
              <a:cs typeface="Courier New" panose="02070309020205020404" pitchFamily="49" charset="0"/>
            </a:rPr>
            <a:t>vmbus_isr</a:t>
          </a:r>
          <a:r>
            <a:rPr lang="en-US" sz="2000" b="1" dirty="0">
              <a:latin typeface="Courier New" panose="02070309020205020404" pitchFamily="49" charset="0"/>
              <a:cs typeface="Courier New" panose="02070309020205020404" pitchFamily="49" charset="0"/>
            </a:rPr>
            <a:t>() </a:t>
          </a:r>
          <a:r>
            <a:rPr lang="en-US" sz="2000" dirty="0"/>
            <a:t>calls </a:t>
          </a:r>
          <a:r>
            <a:rPr lang="en-US" sz="2000" b="1" dirty="0" err="1">
              <a:latin typeface="Courier New" panose="02070309020205020404" pitchFamily="49" charset="0"/>
              <a:cs typeface="Courier New" panose="02070309020205020404" pitchFamily="49" charset="0"/>
            </a:rPr>
            <a:t>vmbus_chan_sched</a:t>
          </a:r>
          <a:r>
            <a:rPr lang="en-US" sz="2000" b="1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</dgm:t>
    </dgm:pt>
    <dgm:pt modelId="{2CA71B92-D688-4903-95B4-C1DB1E84DEE5}" type="parTrans" cxnId="{70D7D99C-A06A-41C3-BC14-E6B96E1FE06A}">
      <dgm:prSet/>
      <dgm:spPr/>
      <dgm:t>
        <a:bodyPr/>
        <a:lstStyle/>
        <a:p>
          <a:endParaRPr lang="en-US"/>
        </a:p>
      </dgm:t>
    </dgm:pt>
    <dgm:pt modelId="{5A5F25CE-3F79-4A33-8746-DD6D5BF6ABAF}" type="sibTrans" cxnId="{70D7D99C-A06A-41C3-BC14-E6B96E1FE06A}">
      <dgm:prSet/>
      <dgm:spPr/>
      <dgm:t>
        <a:bodyPr/>
        <a:lstStyle/>
        <a:p>
          <a:endParaRPr lang="en-US"/>
        </a:p>
      </dgm:t>
    </dgm:pt>
    <dgm:pt modelId="{373D5727-F8AD-4E9A-B912-97F013363B78}">
      <dgm:prSet custT="1"/>
      <dgm:spPr/>
      <dgm:t>
        <a:bodyPr/>
        <a:lstStyle/>
        <a:p>
          <a:r>
            <a:rPr lang="en-US" sz="2000" b="1" dirty="0" err="1">
              <a:latin typeface="Courier New" panose="02070309020205020404" pitchFamily="49" charset="0"/>
              <a:cs typeface="Courier New" panose="02070309020205020404" pitchFamily="49" charset="0"/>
            </a:rPr>
            <a:t>vmbus_chan_sched</a:t>
          </a:r>
          <a:r>
            <a:rPr lang="en-US" sz="2000" b="1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b="0" dirty="0">
              <a:latin typeface="+mn-lt"/>
              <a:cs typeface="Courier New" panose="02070309020205020404" pitchFamily="49" charset="0"/>
            </a:rPr>
            <a:t>determines which channels have interrupts pending and calls their callback function or schedules a </a:t>
          </a:r>
          <a:r>
            <a:rPr lang="en-US" sz="2000" b="0" dirty="0" err="1">
              <a:latin typeface="+mn-lt"/>
              <a:cs typeface="Courier New" panose="02070309020205020404" pitchFamily="49" charset="0"/>
            </a:rPr>
            <a:t>tasklet</a:t>
          </a:r>
          <a:r>
            <a:rPr lang="en-US" sz="2000" b="0" dirty="0">
              <a:latin typeface="+mn-lt"/>
              <a:cs typeface="Courier New" panose="02070309020205020404" pitchFamily="49" charset="0"/>
            </a:rPr>
            <a:t> to do so </a:t>
          </a:r>
          <a:endParaRPr lang="en-US" sz="2000" b="1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FF370BD1-D59A-4C30-9E55-32707624A1A4}" type="parTrans" cxnId="{02893A8D-FB68-40A0-A35F-A66303A45F45}">
      <dgm:prSet/>
      <dgm:spPr/>
      <dgm:t>
        <a:bodyPr/>
        <a:lstStyle/>
        <a:p>
          <a:endParaRPr lang="en-US"/>
        </a:p>
      </dgm:t>
    </dgm:pt>
    <dgm:pt modelId="{ACD3F2FA-7F6A-4119-AB99-DCEF1296961F}" type="sibTrans" cxnId="{02893A8D-FB68-40A0-A35F-A66303A45F45}">
      <dgm:prSet/>
      <dgm:spPr/>
      <dgm:t>
        <a:bodyPr/>
        <a:lstStyle/>
        <a:p>
          <a:endParaRPr lang="en-US"/>
        </a:p>
      </dgm:t>
    </dgm:pt>
    <dgm:pt modelId="{B410497A-7403-4407-AE56-F1A6937E5526}" type="pres">
      <dgm:prSet presAssocID="{24F7425C-FC50-4578-AA4F-715FB74FE6EB}" presName="Name0" presStyleCnt="0">
        <dgm:presLayoutVars>
          <dgm:dir/>
          <dgm:animLvl val="lvl"/>
          <dgm:resizeHandles val="exact"/>
        </dgm:presLayoutVars>
      </dgm:prSet>
      <dgm:spPr/>
    </dgm:pt>
    <dgm:pt modelId="{08BFF3C9-EDE9-4567-A254-4FB1006D0B4C}" type="pres">
      <dgm:prSet presAssocID="{F1654EE2-9212-4D82-97E3-E00684CC5824}" presName="composite" presStyleCnt="0"/>
      <dgm:spPr/>
    </dgm:pt>
    <dgm:pt modelId="{4FE142E1-45D9-4BB5-9A76-D1A829C7FB33}" type="pres">
      <dgm:prSet presAssocID="{F1654EE2-9212-4D82-97E3-E00684CC5824}" presName="parTx" presStyleLbl="alignNode1" presStyleIdx="0" presStyleCnt="2" custScaleY="93807">
        <dgm:presLayoutVars>
          <dgm:chMax val="0"/>
          <dgm:chPref val="0"/>
          <dgm:bulletEnabled val="1"/>
        </dgm:presLayoutVars>
      </dgm:prSet>
      <dgm:spPr/>
    </dgm:pt>
    <dgm:pt modelId="{F33F7DDF-0006-4E40-9063-743144960BCE}" type="pres">
      <dgm:prSet presAssocID="{F1654EE2-9212-4D82-97E3-E00684CC5824}" presName="desTx" presStyleLbl="alignAccFollowNode1" presStyleIdx="0" presStyleCnt="2">
        <dgm:presLayoutVars>
          <dgm:bulletEnabled val="1"/>
        </dgm:presLayoutVars>
      </dgm:prSet>
      <dgm:spPr/>
    </dgm:pt>
    <dgm:pt modelId="{E204F08E-9007-4A0A-B4A4-CA41135315FA}" type="pres">
      <dgm:prSet presAssocID="{C4232A18-0B1A-4C7D-B80A-5A8F1D748BB9}" presName="space" presStyleCnt="0"/>
      <dgm:spPr/>
    </dgm:pt>
    <dgm:pt modelId="{D5F7EB61-0EFB-4AD8-9C35-90E989DF4340}" type="pres">
      <dgm:prSet presAssocID="{D974A097-5EB8-46EB-92A1-794F3D49BF19}" presName="composite" presStyleCnt="0"/>
      <dgm:spPr/>
    </dgm:pt>
    <dgm:pt modelId="{12B141DC-7719-4728-9EC2-1D553503E366}" type="pres">
      <dgm:prSet presAssocID="{D974A097-5EB8-46EB-92A1-794F3D49BF19}" presName="parTx" presStyleLbl="alignNode1" presStyleIdx="1" presStyleCnt="2" custScaleY="93807">
        <dgm:presLayoutVars>
          <dgm:chMax val="0"/>
          <dgm:chPref val="0"/>
          <dgm:bulletEnabled val="1"/>
        </dgm:presLayoutVars>
      </dgm:prSet>
      <dgm:spPr/>
    </dgm:pt>
    <dgm:pt modelId="{A83B670D-DA5B-4069-AB39-0A68BD3C10B8}" type="pres">
      <dgm:prSet presAssocID="{D974A097-5EB8-46EB-92A1-794F3D49BF1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9A4BD00-26A7-47A6-A510-91E8C1A146B1}" type="presOf" srcId="{13CC0232-0FD8-4613-B84E-51E241813D2D}" destId="{A83B670D-DA5B-4069-AB39-0A68BD3C10B8}" srcOrd="0" destOrd="1" presId="urn:microsoft.com/office/officeart/2005/8/layout/hList1"/>
    <dgm:cxn modelId="{06859B09-FF94-4736-84BF-C0661BD3BAF7}" srcId="{F1654EE2-9212-4D82-97E3-E00684CC5824}" destId="{9B4D933B-34B9-468D-AB51-9FC432444D5C}" srcOrd="1" destOrd="0" parTransId="{7F7AC688-969A-47C4-B60F-50A0C5380225}" sibTransId="{3E811270-7673-4471-96FB-595AE00505A5}"/>
    <dgm:cxn modelId="{6762B20B-7236-4E04-A052-D16007AE3173}" srcId="{24F7425C-FC50-4578-AA4F-715FB74FE6EB}" destId="{D974A097-5EB8-46EB-92A1-794F3D49BF19}" srcOrd="1" destOrd="0" parTransId="{D6FF9E38-F79E-4F85-8CA5-1DAC0803D54D}" sibTransId="{404D3B14-310C-4A90-8B86-BCC91FF9178D}"/>
    <dgm:cxn modelId="{07C45A67-AB81-490B-BC3F-54CE62A897E5}" type="presOf" srcId="{F1654EE2-9212-4D82-97E3-E00684CC5824}" destId="{4FE142E1-45D9-4BB5-9A76-D1A829C7FB33}" srcOrd="0" destOrd="0" presId="urn:microsoft.com/office/officeart/2005/8/layout/hList1"/>
    <dgm:cxn modelId="{A32F2349-2CD4-4844-B6C4-171F4C660187}" type="presOf" srcId="{196C830D-965A-40C6-B56D-1E42E0539B91}" destId="{A83B670D-DA5B-4069-AB39-0A68BD3C10B8}" srcOrd="0" destOrd="0" presId="urn:microsoft.com/office/officeart/2005/8/layout/hList1"/>
    <dgm:cxn modelId="{0FFEE96B-8D8D-4FA4-A1CF-8FFF11D7133C}" type="presOf" srcId="{D974A097-5EB8-46EB-92A1-794F3D49BF19}" destId="{12B141DC-7719-4728-9EC2-1D553503E366}" srcOrd="0" destOrd="0" presId="urn:microsoft.com/office/officeart/2005/8/layout/hList1"/>
    <dgm:cxn modelId="{8E89816E-7B61-42EC-8BB1-B2DBC6449D01}" type="presOf" srcId="{E81BC16D-8F41-4DEE-B48C-F2AB66E100B1}" destId="{F33F7DDF-0006-4E40-9063-743144960BCE}" srcOrd="0" destOrd="0" presId="urn:microsoft.com/office/officeart/2005/8/layout/hList1"/>
    <dgm:cxn modelId="{C210007F-32B5-42A9-882B-7430D80E3EB1}" type="presOf" srcId="{6EF4974F-5DA4-49E0-9B8A-3B6F212B133F}" destId="{F33F7DDF-0006-4E40-9063-743144960BCE}" srcOrd="0" destOrd="2" presId="urn:microsoft.com/office/officeart/2005/8/layout/hList1"/>
    <dgm:cxn modelId="{A5772A8D-B64E-49E6-92F1-FCD4BB9DF2F3}" srcId="{D974A097-5EB8-46EB-92A1-794F3D49BF19}" destId="{196C830D-965A-40C6-B56D-1E42E0539B91}" srcOrd="0" destOrd="0" parTransId="{309F8A5E-14DD-43A6-B6F4-DEC8BCFC577E}" sibTransId="{14E6356A-D40E-4A54-B5F0-C183D1C0EA95}"/>
    <dgm:cxn modelId="{02893A8D-FB68-40A0-A35F-A66303A45F45}" srcId="{D974A097-5EB8-46EB-92A1-794F3D49BF19}" destId="{373D5727-F8AD-4E9A-B912-97F013363B78}" srcOrd="2" destOrd="0" parTransId="{FF370BD1-D59A-4C30-9E55-32707624A1A4}" sibTransId="{ACD3F2FA-7F6A-4119-AB99-DCEF1296961F}"/>
    <dgm:cxn modelId="{70D7D99C-A06A-41C3-BC14-E6B96E1FE06A}" srcId="{D974A097-5EB8-46EB-92A1-794F3D49BF19}" destId="{13CC0232-0FD8-4613-B84E-51E241813D2D}" srcOrd="1" destOrd="0" parTransId="{2CA71B92-D688-4903-95B4-C1DB1E84DEE5}" sibTransId="{5A5F25CE-3F79-4A33-8746-DD6D5BF6ABAF}"/>
    <dgm:cxn modelId="{698299A8-33E7-4327-A708-B3F16B94A363}" type="presOf" srcId="{373D5727-F8AD-4E9A-B912-97F013363B78}" destId="{A83B670D-DA5B-4069-AB39-0A68BD3C10B8}" srcOrd="0" destOrd="2" presId="urn:microsoft.com/office/officeart/2005/8/layout/hList1"/>
    <dgm:cxn modelId="{51A501C0-6BE6-473C-8CEF-E313237F9713}" srcId="{F1654EE2-9212-4D82-97E3-E00684CC5824}" destId="{E81BC16D-8F41-4DEE-B48C-F2AB66E100B1}" srcOrd="0" destOrd="0" parTransId="{797A080F-C8BB-419D-8A75-D00F1F9E99B6}" sibTransId="{5CEAEDA4-B008-439E-9AF1-95831D6655B3}"/>
    <dgm:cxn modelId="{12E409C8-810F-4598-B0F5-C409C7A098AF}" srcId="{24F7425C-FC50-4578-AA4F-715FB74FE6EB}" destId="{F1654EE2-9212-4D82-97E3-E00684CC5824}" srcOrd="0" destOrd="0" parTransId="{860F0F10-6A79-46C3-96E6-098FAD6CDD46}" sibTransId="{C4232A18-0B1A-4C7D-B80A-5A8F1D748BB9}"/>
    <dgm:cxn modelId="{742A47C8-2172-4183-A5CB-C91D62E42CAD}" srcId="{F1654EE2-9212-4D82-97E3-E00684CC5824}" destId="{6EF4974F-5DA4-49E0-9B8A-3B6F212B133F}" srcOrd="2" destOrd="0" parTransId="{BB0D2678-2AD7-4EA5-9897-944B9395B919}" sibTransId="{80913ADB-577E-4B44-AF8A-8F46CCF85553}"/>
    <dgm:cxn modelId="{9AD2E1C8-A6D9-4128-BF53-747D1727FB30}" type="presOf" srcId="{24F7425C-FC50-4578-AA4F-715FB74FE6EB}" destId="{B410497A-7403-4407-AE56-F1A6937E5526}" srcOrd="0" destOrd="0" presId="urn:microsoft.com/office/officeart/2005/8/layout/hList1"/>
    <dgm:cxn modelId="{C5AED5E8-5695-4802-A471-A811DDF5BEF3}" type="presOf" srcId="{9B4D933B-34B9-468D-AB51-9FC432444D5C}" destId="{F33F7DDF-0006-4E40-9063-743144960BCE}" srcOrd="0" destOrd="1" presId="urn:microsoft.com/office/officeart/2005/8/layout/hList1"/>
    <dgm:cxn modelId="{E91C85E5-9CA4-42A9-AAD9-0DF97ACCA720}" type="presParOf" srcId="{B410497A-7403-4407-AE56-F1A6937E5526}" destId="{08BFF3C9-EDE9-4567-A254-4FB1006D0B4C}" srcOrd="0" destOrd="0" presId="urn:microsoft.com/office/officeart/2005/8/layout/hList1"/>
    <dgm:cxn modelId="{52FBE732-279E-4DB0-89F3-CB4683586E28}" type="presParOf" srcId="{08BFF3C9-EDE9-4567-A254-4FB1006D0B4C}" destId="{4FE142E1-45D9-4BB5-9A76-D1A829C7FB33}" srcOrd="0" destOrd="0" presId="urn:microsoft.com/office/officeart/2005/8/layout/hList1"/>
    <dgm:cxn modelId="{B0C4C118-DA8E-48B1-844D-8C983F15271E}" type="presParOf" srcId="{08BFF3C9-EDE9-4567-A254-4FB1006D0B4C}" destId="{F33F7DDF-0006-4E40-9063-743144960BCE}" srcOrd="1" destOrd="0" presId="urn:microsoft.com/office/officeart/2005/8/layout/hList1"/>
    <dgm:cxn modelId="{BCE50C5F-0EB2-4558-B171-F52AFDE14C52}" type="presParOf" srcId="{B410497A-7403-4407-AE56-F1A6937E5526}" destId="{E204F08E-9007-4A0A-B4A4-CA41135315FA}" srcOrd="1" destOrd="0" presId="urn:microsoft.com/office/officeart/2005/8/layout/hList1"/>
    <dgm:cxn modelId="{2A5FB6EF-FA53-4AB9-AFD1-EFDB909CD5BE}" type="presParOf" srcId="{B410497A-7403-4407-AE56-F1A6937E5526}" destId="{D5F7EB61-0EFB-4AD8-9C35-90E989DF4340}" srcOrd="2" destOrd="0" presId="urn:microsoft.com/office/officeart/2005/8/layout/hList1"/>
    <dgm:cxn modelId="{194F043E-63AC-4CAF-B8B0-618E2466CDA4}" type="presParOf" srcId="{D5F7EB61-0EFB-4AD8-9C35-90E989DF4340}" destId="{12B141DC-7719-4728-9EC2-1D553503E366}" srcOrd="0" destOrd="0" presId="urn:microsoft.com/office/officeart/2005/8/layout/hList1"/>
    <dgm:cxn modelId="{2D167DC5-F8EB-461F-9FE0-C7A1CAE2B05D}" type="presParOf" srcId="{D5F7EB61-0EFB-4AD8-9C35-90E989DF4340}" destId="{A83B670D-DA5B-4069-AB39-0A68BD3C10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BDB075-57BE-4E63-9A4F-C991CCABD226}">
      <dsp:nvSpPr>
        <dsp:cNvPr id="0" name=""/>
        <dsp:cNvSpPr/>
      </dsp:nvSpPr>
      <dsp:spPr>
        <a:xfrm>
          <a:off x="53" y="149731"/>
          <a:ext cx="5148790" cy="587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Full emulation</a:t>
          </a:r>
          <a:endParaRPr lang="en-US" sz="2400" kern="1200"/>
        </a:p>
      </dsp:txBody>
      <dsp:txXfrm>
        <a:off x="53" y="149731"/>
        <a:ext cx="5148790" cy="587719"/>
      </dsp:txXfrm>
    </dsp:sp>
    <dsp:sp modelId="{E59D91F1-AFA9-45E3-A287-30F34C1C0B53}">
      <dsp:nvSpPr>
        <dsp:cNvPr id="0" name=""/>
        <dsp:cNvSpPr/>
      </dsp:nvSpPr>
      <dsp:spPr>
        <a:xfrm>
          <a:off x="53" y="737450"/>
          <a:ext cx="5148790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Hypervisor virtualizes all aspects of real hardware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Same guest OS image that runs on real hardware runs in a VM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Guest OS has no knowledge of being in a VM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Some aspects of emulation likely to be slow, impacting guest VM performance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>
        <a:off x="53" y="737450"/>
        <a:ext cx="5148790" cy="2519910"/>
      </dsp:txXfrm>
    </dsp:sp>
    <dsp:sp modelId="{F382DEEF-50A8-46BE-A335-5F8E43E839E6}">
      <dsp:nvSpPr>
        <dsp:cNvPr id="0" name=""/>
        <dsp:cNvSpPr/>
      </dsp:nvSpPr>
      <dsp:spPr>
        <a:xfrm>
          <a:off x="5869675" y="149731"/>
          <a:ext cx="5148790" cy="5877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With enlightenments</a:t>
          </a:r>
          <a:endParaRPr lang="en-US" sz="2400" kern="1200"/>
        </a:p>
      </dsp:txBody>
      <dsp:txXfrm>
        <a:off x="5869675" y="149731"/>
        <a:ext cx="5148790" cy="587719"/>
      </dsp:txXfrm>
    </dsp:sp>
    <dsp:sp modelId="{697B6689-37B2-4A78-B937-6159AAC81323}">
      <dsp:nvSpPr>
        <dsp:cNvPr id="0" name=""/>
        <dsp:cNvSpPr/>
      </dsp:nvSpPr>
      <dsp:spPr>
        <a:xfrm>
          <a:off x="5869675" y="737450"/>
          <a:ext cx="5148790" cy="25199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Hypervisor virtualizes many aspects of real hardware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But also presents hypervisor-specific synthetic* interface for performance-sensitive aspects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Guest OS must have drivers and other code that “know about” the hypervisor-specific interface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Required to achieve production-level performance</a:t>
          </a:r>
        </a:p>
      </dsp:txBody>
      <dsp:txXfrm>
        <a:off x="5869675" y="737450"/>
        <a:ext cx="5148790" cy="2519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8FF3D-1BC0-4B49-94FB-78C24CE4BE46}">
      <dsp:nvSpPr>
        <dsp:cNvPr id="0" name=""/>
        <dsp:cNvSpPr/>
      </dsp:nvSpPr>
      <dsp:spPr>
        <a:xfrm>
          <a:off x="4142" y="276621"/>
          <a:ext cx="2491003" cy="774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Implicit traps</a:t>
          </a:r>
          <a:endParaRPr lang="en-US" sz="2000" kern="1200"/>
        </a:p>
      </dsp:txBody>
      <dsp:txXfrm>
        <a:off x="4142" y="276621"/>
        <a:ext cx="2491003" cy="774675"/>
      </dsp:txXfrm>
    </dsp:sp>
    <dsp:sp modelId="{0A1AFE3F-2CEC-48BA-B3C9-FF9F54219FCD}">
      <dsp:nvSpPr>
        <dsp:cNvPr id="0" name=""/>
        <dsp:cNvSpPr/>
      </dsp:nvSpPr>
      <dsp:spPr>
        <a:xfrm>
          <a:off x="4142" y="1051296"/>
          <a:ext cx="2491003" cy="3214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Some guest actions “trap” to Hyper-V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Hyper-V emulates the action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Invisible to the guest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Only mechanism available with “full emulation” virtualization</a:t>
          </a:r>
        </a:p>
      </dsp:txBody>
      <dsp:txXfrm>
        <a:off x="4142" y="1051296"/>
        <a:ext cx="2491003" cy="3214051"/>
      </dsp:txXfrm>
    </dsp:sp>
    <dsp:sp modelId="{FFABFC07-5ECC-454D-BF65-B0FF81A2D3F4}">
      <dsp:nvSpPr>
        <dsp:cNvPr id="0" name=""/>
        <dsp:cNvSpPr/>
      </dsp:nvSpPr>
      <dsp:spPr>
        <a:xfrm>
          <a:off x="2843886" y="276621"/>
          <a:ext cx="2491003" cy="774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Explicit hypercalls</a:t>
          </a:r>
          <a:endParaRPr lang="en-US" sz="2000" kern="1200"/>
        </a:p>
      </dsp:txBody>
      <dsp:txXfrm>
        <a:off x="2843886" y="276621"/>
        <a:ext cx="2491003" cy="774675"/>
      </dsp:txXfrm>
    </dsp:sp>
    <dsp:sp modelId="{9F3E55B4-FC56-4405-8AFA-EBE155344041}">
      <dsp:nvSpPr>
        <dsp:cNvPr id="0" name=""/>
        <dsp:cNvSpPr/>
      </dsp:nvSpPr>
      <dsp:spPr>
        <a:xfrm>
          <a:off x="2843886" y="1051296"/>
          <a:ext cx="2491003" cy="3214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Guest makes an explicit function call to Hyper-V with parameters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Hyper-V performs the call and returns results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Parameters passed in registers or memory shared between guest and Hyper-V</a:t>
          </a:r>
        </a:p>
      </dsp:txBody>
      <dsp:txXfrm>
        <a:off x="2843886" y="1051296"/>
        <a:ext cx="2491003" cy="3214051"/>
      </dsp:txXfrm>
    </dsp:sp>
    <dsp:sp modelId="{F2396CF1-B85E-42DD-82CA-AA61CF73337B}">
      <dsp:nvSpPr>
        <dsp:cNvPr id="0" name=""/>
        <dsp:cNvSpPr/>
      </dsp:nvSpPr>
      <dsp:spPr>
        <a:xfrm>
          <a:off x="5683630" y="276621"/>
          <a:ext cx="2491003" cy="774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Synthetic register access</a:t>
          </a:r>
          <a:endParaRPr lang="en-US" sz="2000" kern="1200"/>
        </a:p>
      </dsp:txBody>
      <dsp:txXfrm>
        <a:off x="5683630" y="276621"/>
        <a:ext cx="2491003" cy="774675"/>
      </dsp:txXfrm>
    </dsp:sp>
    <dsp:sp modelId="{06529E5C-0B1D-490F-B018-C9774A3700F0}">
      <dsp:nvSpPr>
        <dsp:cNvPr id="0" name=""/>
        <dsp:cNvSpPr/>
      </dsp:nvSpPr>
      <dsp:spPr>
        <a:xfrm>
          <a:off x="5683630" y="1051296"/>
          <a:ext cx="2491003" cy="3214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Hyper-V implements synthetic MSRs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Guest access results in implicit trap (x86 only)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Hyper-V takes action based on the access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ARM64 must use explicit hypercalls to get/set synthetic MSR</a:t>
          </a:r>
        </a:p>
      </dsp:txBody>
      <dsp:txXfrm>
        <a:off x="5683630" y="1051296"/>
        <a:ext cx="2491003" cy="3214051"/>
      </dsp:txXfrm>
    </dsp:sp>
    <dsp:sp modelId="{5D9FE70E-6373-425F-B25D-446F90640253}">
      <dsp:nvSpPr>
        <dsp:cNvPr id="0" name=""/>
        <dsp:cNvSpPr/>
      </dsp:nvSpPr>
      <dsp:spPr>
        <a:xfrm>
          <a:off x="8523373" y="276621"/>
          <a:ext cx="2491003" cy="774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VMbus</a:t>
          </a:r>
          <a:endParaRPr lang="en-US" sz="2000" kern="1200"/>
        </a:p>
      </dsp:txBody>
      <dsp:txXfrm>
        <a:off x="8523373" y="276621"/>
        <a:ext cx="2491003" cy="774675"/>
      </dsp:txXfrm>
    </dsp:sp>
    <dsp:sp modelId="{2F33DFD7-89E6-448F-9373-5E314D5C447B}">
      <dsp:nvSpPr>
        <dsp:cNvPr id="0" name=""/>
        <dsp:cNvSpPr/>
      </dsp:nvSpPr>
      <dsp:spPr>
        <a:xfrm>
          <a:off x="8523373" y="1051296"/>
          <a:ext cx="2491003" cy="32140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Higher level software construct built on other 3 mechanisms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Message passing interface between host and guest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Uses memory shared between guest and Hyper-V</a:t>
          </a:r>
        </a:p>
      </dsp:txBody>
      <dsp:txXfrm>
        <a:off x="8523373" y="1051296"/>
        <a:ext cx="2491003" cy="32140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5B7FE4-D453-4915-AD40-6974457380E0}">
      <dsp:nvSpPr>
        <dsp:cNvPr id="0" name=""/>
        <dsp:cNvSpPr/>
      </dsp:nvSpPr>
      <dsp:spPr>
        <a:xfrm>
          <a:off x="3357" y="327292"/>
          <a:ext cx="3273623" cy="1309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storvsc: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IDE disk controller</a:t>
          </a:r>
        </a:p>
      </dsp:txBody>
      <dsp:txXfrm>
        <a:off x="3357" y="327292"/>
        <a:ext cx="3273623" cy="1309449"/>
      </dsp:txXfrm>
    </dsp:sp>
    <dsp:sp modelId="{733CCB0A-FCB9-4655-BF4B-6CC5E58AA345}">
      <dsp:nvSpPr>
        <dsp:cNvPr id="0" name=""/>
        <dsp:cNvSpPr/>
      </dsp:nvSpPr>
      <dsp:spPr>
        <a:xfrm>
          <a:off x="3357" y="1636742"/>
          <a:ext cx="3273623" cy="339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Always 1 channel that interrupts CPU 0</a:t>
          </a:r>
          <a:endParaRPr lang="en-US" sz="2000" kern="1200" dirty="0"/>
        </a:p>
      </dsp:txBody>
      <dsp:txXfrm>
        <a:off x="3357" y="1636742"/>
        <a:ext cx="3273623" cy="3390074"/>
      </dsp:txXfrm>
    </dsp:sp>
    <dsp:sp modelId="{CF8A7D68-7734-4E3E-A98F-E7E3C38376BA}">
      <dsp:nvSpPr>
        <dsp:cNvPr id="0" name=""/>
        <dsp:cNvSpPr/>
      </dsp:nvSpPr>
      <dsp:spPr>
        <a:xfrm>
          <a:off x="3735288" y="327292"/>
          <a:ext cx="3273623" cy="1309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storvsc: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SCSI disk controller</a:t>
          </a:r>
          <a:endParaRPr lang="en-US" sz="2400" kern="1200" dirty="0"/>
        </a:p>
      </dsp:txBody>
      <dsp:txXfrm>
        <a:off x="3735288" y="327292"/>
        <a:ext cx="3273623" cy="1309449"/>
      </dsp:txXfrm>
    </dsp:sp>
    <dsp:sp modelId="{132772C9-C5D8-4FE6-870A-0168A57BB89F}">
      <dsp:nvSpPr>
        <dsp:cNvPr id="0" name=""/>
        <dsp:cNvSpPr/>
      </dsp:nvSpPr>
      <dsp:spPr>
        <a:xfrm>
          <a:off x="3735288" y="1636742"/>
          <a:ext cx="3273623" cy="339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1 channel for every 4 vCPUs in the guest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Count cannot be changed from the guest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Bug:  Some Azure host versions assign 1 channel for every 1 vCPU</a:t>
          </a:r>
          <a:endParaRPr lang="en-US" sz="2000" kern="1200" dirty="0"/>
        </a:p>
      </dsp:txBody>
      <dsp:txXfrm>
        <a:off x="3735288" y="1636742"/>
        <a:ext cx="3273623" cy="3390074"/>
      </dsp:txXfrm>
    </dsp:sp>
    <dsp:sp modelId="{3CD87585-5F27-4C50-BAD4-6F3081A56084}">
      <dsp:nvSpPr>
        <dsp:cNvPr id="0" name=""/>
        <dsp:cNvSpPr/>
      </dsp:nvSpPr>
      <dsp:spPr>
        <a:xfrm>
          <a:off x="7467219" y="327292"/>
          <a:ext cx="3273623" cy="13094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 err="1"/>
            <a:t>netvsc</a:t>
          </a:r>
          <a:r>
            <a:rPr lang="en-US" sz="2800" kern="1200" baseline="0" dirty="0"/>
            <a:t>: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synthetic NIC</a:t>
          </a:r>
          <a:endParaRPr lang="en-US" sz="2400" kern="1200" dirty="0"/>
        </a:p>
      </dsp:txBody>
      <dsp:txXfrm>
        <a:off x="7467219" y="327292"/>
        <a:ext cx="3273623" cy="1309449"/>
      </dsp:txXfrm>
    </dsp:sp>
    <dsp:sp modelId="{A862F247-FE97-4D30-BF49-03D52DADBFC9}">
      <dsp:nvSpPr>
        <dsp:cNvPr id="0" name=""/>
        <dsp:cNvSpPr/>
      </dsp:nvSpPr>
      <dsp:spPr>
        <a:xfrm>
          <a:off x="7467219" y="1636742"/>
          <a:ext cx="3273623" cy="339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Default is 1 per CPU, up to 8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Can use “</a:t>
          </a:r>
          <a:r>
            <a:rPr lang="en-US" sz="2000" kern="1200" baseline="0" dirty="0" err="1"/>
            <a:t>ethtool</a:t>
          </a:r>
          <a:r>
            <a:rPr lang="en-US" sz="2000" kern="1200" baseline="0" dirty="0"/>
            <a:t> -L” to change the number of “Combined” channels</a:t>
          </a:r>
          <a:endParaRPr lang="en-US" sz="20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 dirty="0"/>
            <a:t>Max is # of vCPUs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baseline="0" dirty="0"/>
            <a:t>Implementation deletes all the channels and sets them up again with different count</a:t>
          </a:r>
          <a:endParaRPr lang="en-US" sz="1800" kern="1200" dirty="0"/>
        </a:p>
      </dsp:txBody>
      <dsp:txXfrm>
        <a:off x="7467219" y="1636742"/>
        <a:ext cx="3273623" cy="3390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142E1-45D9-4BB5-9A76-D1A829C7FB33}">
      <dsp:nvSpPr>
        <dsp:cNvPr id="0" name=""/>
        <dsp:cNvSpPr/>
      </dsp:nvSpPr>
      <dsp:spPr>
        <a:xfrm>
          <a:off x="52" y="86273"/>
          <a:ext cx="4996867" cy="9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For the “out” ring buffer</a:t>
          </a:r>
          <a:endParaRPr lang="en-US" sz="2800" kern="1200" dirty="0"/>
        </a:p>
      </dsp:txBody>
      <dsp:txXfrm>
        <a:off x="52" y="86273"/>
        <a:ext cx="4996867" cy="998498"/>
      </dsp:txXfrm>
    </dsp:sp>
    <dsp:sp modelId="{F33F7DDF-0006-4E40-9063-743144960BCE}">
      <dsp:nvSpPr>
        <dsp:cNvPr id="0" name=""/>
        <dsp:cNvSpPr/>
      </dsp:nvSpPr>
      <dsp:spPr>
        <a:xfrm>
          <a:off x="52" y="1051813"/>
          <a:ext cx="4996867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Guest will interrupt the host only when the ring buffer transitions from empty to not-empty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hv_ringbuffer_write</a:t>
          </a:r>
          <a:r>
            <a:rPr lang="en-US" sz="2000" b="1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baseline="0" dirty="0"/>
            <a:t>calls </a:t>
          </a:r>
          <a:r>
            <a:rPr lang="en-US" sz="2000" b="1" kern="1200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hv_signal_on_write</a:t>
          </a:r>
          <a:r>
            <a:rPr lang="en-US" sz="2000" b="1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0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If interrupt is needed, </a:t>
          </a:r>
          <a:r>
            <a:rPr lang="en-US" sz="2000" b="1" kern="1200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hv_signal_on_write</a:t>
          </a:r>
          <a:r>
            <a:rPr lang="en-US" sz="2000" b="1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 </a:t>
          </a:r>
          <a:r>
            <a:rPr lang="en-US" sz="2000" kern="1200" baseline="0" dirty="0"/>
            <a:t>calls </a:t>
          </a:r>
          <a:r>
            <a:rPr lang="en-US" sz="2000" b="1" kern="1200" baseline="0" dirty="0" err="1">
              <a:latin typeface="Courier New" panose="02070309020205020404" pitchFamily="49" charset="0"/>
              <a:cs typeface="Courier New" panose="02070309020205020404" pitchFamily="49" charset="0"/>
            </a:rPr>
            <a:t>vmbus_setevent</a:t>
          </a:r>
          <a:r>
            <a:rPr lang="en-US" sz="2000" b="1" kern="1200" baseline="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en-US" sz="20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2" y="1051813"/>
        <a:ext cx="4996867" cy="3112829"/>
      </dsp:txXfrm>
    </dsp:sp>
    <dsp:sp modelId="{12B141DC-7719-4728-9EC2-1D553503E366}">
      <dsp:nvSpPr>
        <dsp:cNvPr id="0" name=""/>
        <dsp:cNvSpPr/>
      </dsp:nvSpPr>
      <dsp:spPr>
        <a:xfrm>
          <a:off x="5696480" y="86273"/>
          <a:ext cx="4996867" cy="998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For the “in” ring buffer</a:t>
          </a:r>
          <a:endParaRPr lang="en-US" sz="2800" kern="1200" dirty="0"/>
        </a:p>
      </dsp:txBody>
      <dsp:txXfrm>
        <a:off x="5696480" y="86273"/>
        <a:ext cx="4996867" cy="998498"/>
      </dsp:txXfrm>
    </dsp:sp>
    <dsp:sp modelId="{A83B670D-DA5B-4069-AB39-0A68BD3C10B8}">
      <dsp:nvSpPr>
        <dsp:cNvPr id="0" name=""/>
        <dsp:cNvSpPr/>
      </dsp:nvSpPr>
      <dsp:spPr>
        <a:xfrm>
          <a:off x="5696480" y="1051813"/>
          <a:ext cx="4996867" cy="31128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baseline="0" dirty="0"/>
            <a:t>Host will interrupt the designated CPU on the guest only when the ring buffer transitions from empty to not-empty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vmbus_isr</a:t>
          </a:r>
          <a:r>
            <a:rPr lang="en-US" sz="20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() </a:t>
          </a:r>
          <a:r>
            <a:rPr lang="en-US" sz="2000" kern="1200" dirty="0"/>
            <a:t>calls </a:t>
          </a:r>
          <a:r>
            <a:rPr lang="en-US" sz="20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vmbus_chan_sched</a:t>
          </a:r>
          <a:r>
            <a:rPr lang="en-US" sz="20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vmbus_chan_sched</a:t>
          </a:r>
          <a:r>
            <a:rPr lang="en-US" sz="20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r>
            <a:rPr lang="en-US" sz="2000" b="0" kern="1200" dirty="0">
              <a:latin typeface="+mn-lt"/>
              <a:cs typeface="Courier New" panose="02070309020205020404" pitchFamily="49" charset="0"/>
            </a:rPr>
            <a:t>determines which channels have interrupts pending and calls their callback function or schedules a </a:t>
          </a:r>
          <a:r>
            <a:rPr lang="en-US" sz="2000" b="0" kern="1200" dirty="0" err="1">
              <a:latin typeface="+mn-lt"/>
              <a:cs typeface="Courier New" panose="02070309020205020404" pitchFamily="49" charset="0"/>
            </a:rPr>
            <a:t>tasklet</a:t>
          </a:r>
          <a:r>
            <a:rPr lang="en-US" sz="2000" b="0" kern="1200" dirty="0">
              <a:latin typeface="+mn-lt"/>
              <a:cs typeface="Courier New" panose="02070309020205020404" pitchFamily="49" charset="0"/>
            </a:rPr>
            <a:t> to do so </a:t>
          </a:r>
          <a:endParaRPr lang="en-US" sz="2000" b="1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696480" y="1051813"/>
        <a:ext cx="4996867" cy="3112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DD283-8932-44D0-85B5-038D0B4E6D6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2A817-F643-4B83-9E26-E413EBBD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7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we need clarification of issues in the message formats, interpretation, etc., we contact the Hyper-V team, and they usually have to check their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79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9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key point here is efficiency.  We don’t want to copy bulk data into and out of the ring buffer – too many extra copies.  But if the data is small, doing the copy is more efficient than calculating guest physical addresses and passing them instead.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channel count for a VMbus device is capped at 64 by Hyper-V.   So VMs with more than 256 vCPUs get a max of 64 channels for storvsc.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72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Interrupts are not sent when adding a message to a ring buffer that already has unprocessed messages.  The receiving end has already been notified.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05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discussion of Confidential VMs is beyond the scope of this session.  The focus here is on the implications for the trust relationship between guest code and the Hyper-V host.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26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these values can be useful in debugging.  We once had a bug where </a:t>
            </a:r>
            <a:r>
              <a:rPr lang="en-US" dirty="0" err="1"/>
              <a:t>timesync</a:t>
            </a:r>
            <a:r>
              <a:rPr lang="en-US" dirty="0"/>
              <a:t> processing got hung in the guest.  The fact that the guest was not processing incoming messages was obvious from looking at these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92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3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29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5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There’s a *lot* more that could be said about memory management in virtualized environments.</a:t>
            </a:r>
          </a:p>
          <a:p>
            <a:endParaRPr lang="en-US"/>
          </a:p>
          <a:p>
            <a:r>
              <a:rPr lang="en-US"/>
              <a:t>The key point on this slide is to introduce the concepts and terminology for “GVA”, “GPA”, and “SPA”.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3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TLFS is currently x86/x64 only; no ARM64 version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6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vmwp.exe is the Virtual Machine Manager – like QEMU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1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00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42A817-F643-4B83-9E26-E413EBBDDC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6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Channels belong to a particular device – a single channel is not shared across multiple devices</a:t>
            </a:r>
          </a:p>
          <a:p>
            <a:endParaRPr lang="en-US"/>
          </a:p>
          <a:p>
            <a:r>
              <a:rPr lang="en-US"/>
              <a:t>Review your old college textbook on data structures – these are classic ring buffers!</a:t>
            </a:r>
          </a:p>
          <a:p>
            <a:endParaRPr lang="en-US"/>
          </a:p>
          <a:p>
            <a:r>
              <a:rPr lang="en-US"/>
              <a:t>Ring buffer memory is allocated by the guest.  The guest then tell Hyper-V the guest physical addresses of the pages in the ring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DC642-06C2-4276-BE54-3018549DC6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6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3.svg"/><Relationship Id="rId7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svg"/><Relationship Id="rId7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5.emf"/><Relationship Id="rId9" Type="http://schemas.openxmlformats.org/officeDocument/2006/relationships/image" Target="../media/image27.jpe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svg"/><Relationship Id="rId7" Type="http://schemas.openxmlformats.org/officeDocument/2006/relationships/image" Target="../media/image25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5.emf"/><Relationship Id="rId9" Type="http://schemas.openxmlformats.org/officeDocument/2006/relationships/image" Target="../media/image27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svg"/><Relationship Id="rId7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5.emf"/><Relationship Id="rId9" Type="http://schemas.openxmlformats.org/officeDocument/2006/relationships/image" Target="../media/image33.jpe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svg"/><Relationship Id="rId7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5.emf"/><Relationship Id="rId9" Type="http://schemas.openxmlformats.org/officeDocument/2006/relationships/image" Target="../media/image3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256-7E45-40D1-91B6-604E44F8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9BE49-6B90-49C2-A384-A868E18D7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27D4-AC82-474B-BF97-3494876D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DF0B6-E9E2-457D-B9BC-1D3DA48F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A614-57E8-4C6D-85AB-4744BD50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CB922-7E57-421E-9C8C-DE2FCF607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ADCF-A076-4192-84DA-8D22DB3F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66C6-0EB0-4469-90AC-877F63A3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9AB4-11B7-4457-81D3-A96728B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8D34A-DCE8-4FDC-8F65-8F2F306D5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FC7F1-04A5-48ED-A2F6-F88D2EE3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B92F-5B01-472A-BA72-4B6B7C45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C9EC4-15A2-4795-BADC-29E5D4A1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3C95-965F-4894-895D-3C5C3930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"/>
          <a:stretch/>
        </p:blipFill>
        <p:spPr>
          <a:xfrm>
            <a:off x="6632363" y="227291"/>
            <a:ext cx="545103" cy="539473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5DDBE-5EA0-4B39-B789-E25725295403}"/>
              </a:ext>
            </a:extLst>
          </p:cNvPr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275" y="2065307"/>
            <a:ext cx="1107996" cy="1107996"/>
          </a:xfrm>
          <a:prstGeom prst="diamond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3C9BC-E61D-40DA-93E6-CAAC2344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017" y="5191124"/>
            <a:ext cx="1254629" cy="1254629"/>
          </a:xfrm>
          <a:prstGeom prst="diamond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6CECA-4A91-4B9B-AF38-6D985E8AF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9170" y="5614988"/>
            <a:ext cx="969167" cy="96916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8A45F-1486-4566-9E94-F3936747A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206" y="4749691"/>
            <a:ext cx="1644646" cy="1644646"/>
          </a:xfrm>
          <a:prstGeom prst="diamond">
            <a:avLst/>
          </a:prstGeom>
        </p:spPr>
      </p:pic>
      <p:pic>
        <p:nvPicPr>
          <p:cNvPr id="21" name="Picture 20" descr="A person eating a banana&#10;&#10;Description automatically generated">
            <a:extLst>
              <a:ext uri="{FF2B5EF4-FFF2-40B4-BE49-F238E27FC236}">
                <a16:creationId xmlns:a16="http://schemas.microsoft.com/office/drawing/2014/main" id="{9BC6135A-3C73-42FE-AD2E-B961D9AEB804}"/>
              </a:ext>
            </a:extLst>
          </p:cNvPr>
          <p:cNvPicPr/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2"/>
          <a:stretch/>
        </p:blipFill>
        <p:spPr>
          <a:xfrm>
            <a:off x="8216725" y="1432235"/>
            <a:ext cx="611374" cy="61137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47909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"/>
          <a:stretch/>
        </p:blipFill>
        <p:spPr>
          <a:xfrm>
            <a:off x="6632363" y="227291"/>
            <a:ext cx="545103" cy="539473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5DDBE-5EA0-4B39-B789-E25725295403}"/>
              </a:ext>
            </a:extLst>
          </p:cNvPr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275" y="2065307"/>
            <a:ext cx="1107996" cy="1107996"/>
          </a:xfrm>
          <a:prstGeom prst="diamond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3C9BC-E61D-40DA-93E6-CAAC2344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017" y="5191124"/>
            <a:ext cx="1254629" cy="1254629"/>
          </a:xfrm>
          <a:prstGeom prst="diamond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6CECA-4A91-4B9B-AF38-6D985E8AF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9170" y="5614988"/>
            <a:ext cx="969167" cy="96916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8A45F-1486-4566-9E94-F3936747A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206" y="4749691"/>
            <a:ext cx="1644646" cy="1644646"/>
          </a:xfrm>
          <a:prstGeom prst="diamond">
            <a:avLst/>
          </a:prstGeom>
        </p:spPr>
      </p:pic>
      <p:pic>
        <p:nvPicPr>
          <p:cNvPr id="21" name="Picture 20" descr="A person eating a banana&#10;&#10;Description automatically generated">
            <a:extLst>
              <a:ext uri="{FF2B5EF4-FFF2-40B4-BE49-F238E27FC236}">
                <a16:creationId xmlns:a16="http://schemas.microsoft.com/office/drawing/2014/main" id="{9BC6135A-3C73-42FE-AD2E-B961D9AEB804}"/>
              </a:ext>
            </a:extLst>
          </p:cNvPr>
          <p:cNvPicPr/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2"/>
          <a:stretch/>
        </p:blipFill>
        <p:spPr>
          <a:xfrm>
            <a:off x="8216725" y="1432235"/>
            <a:ext cx="611374" cy="61137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47909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44564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95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B224D1-869F-445D-BAF9-172BB4B55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B224D1-869F-445D-BAF9-172BB4B55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761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27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F880-2981-4FE4-93A0-374B1E99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A7F6-7361-4887-879E-9682ACC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0E66-F72E-4A7F-9EB3-34F585DD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59806-C3DA-4E0C-A318-498FA1F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F133-6EA7-49C7-B9B0-015CD447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27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75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C1169B-665D-458E-B863-6479AF1E2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C1169B-665D-458E-B863-6479AF1E2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259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42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42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212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84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99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B67C-486F-4C79-BB39-353C66B2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0D2C0-E5FA-4698-9132-9941DD5E1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10BF-510E-4711-B10E-47A12527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A95D9-C429-4C47-A8D6-18624D56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FF09-5DFF-4BF2-A7BA-9EE9E4A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CA2B60-296F-4AE3-8215-471A17236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3210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033EBE-63C6-4E93-A082-0C792A73C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0554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AEE78E21-202E-41A7-B39E-33C00A213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06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CA2B60-296F-4AE3-8215-471A17236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3210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033EBE-63C6-4E93-A082-0C792A73C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0554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AEE78E21-202E-41A7-B39E-33C00A213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06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DCB8-C3F4-4C41-9CB6-D604AE59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A69F-7CF9-435A-AD08-AD9ECF1CB863}"/>
              </a:ext>
            </a:extLst>
          </p:cNvPr>
          <p:cNvSpPr txBox="1"/>
          <p:nvPr userDrawn="1"/>
        </p:nvSpPr>
        <p:spPr>
          <a:xfrm>
            <a:off x="5106247" y="6332102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750701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164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0901EC-6363-411D-AC85-4F10A7263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0901EC-6363-411D-AC85-4F10A7263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3FD3-9B6B-46B2-9C3D-DE5F6539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50F6E-56C2-4A35-B23B-4EB0FAF85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E70E5-5C6F-46D3-A60C-39EDC4889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C3E4B-A796-496A-B635-360F9A16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9B18-72B9-4C4D-8043-0C55E2EF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70E3A-89A8-4F18-8542-A30CEE7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3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EC25B-78B7-40B6-A914-F63BF113A7F5}"/>
              </a:ext>
            </a:extLst>
          </p:cNvPr>
          <p:cNvSpPr txBox="1"/>
          <p:nvPr userDrawn="1"/>
        </p:nvSpPr>
        <p:spPr>
          <a:xfrm>
            <a:off x="5123458" y="6297809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0024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887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530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138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138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683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86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C0F5-52D3-4ECF-B697-F97C8AD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418F9-6653-4BCC-8D11-2E5A68678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BEE4E-0CB5-4EEB-9501-6672275B2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82F04-4913-44E6-A52C-6A76A5F89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09A50-26B6-4B22-9E5A-93351CFB4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469C5-35D0-4957-8021-D9D00C75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7CC76-DA56-44C1-9867-51416346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61F09-0A8E-49E2-9405-342D4CD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58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738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11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88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88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703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556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810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59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783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783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71D5-E5F0-47CD-BD09-2EE0FFC7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6E86D-4F9F-4095-B489-F80BA0CB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8B0F3-E7C3-4847-A1F3-B4607A8E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C6737-0909-4E40-9040-54CDF512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93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522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6671F-CC26-4AB5-87C8-B244E25ECC5C}"/>
              </a:ext>
            </a:extLst>
          </p:cNvPr>
          <p:cNvSpPr txBox="1"/>
          <p:nvPr userDrawn="1"/>
        </p:nvSpPr>
        <p:spPr>
          <a:xfrm>
            <a:off x="10626862" y="6364600"/>
            <a:ext cx="553678" cy="4062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fld id="{EDFFC6EA-67BA-4EED-A4B8-4FF3512C4AB0}" type="slidenum">
              <a:rPr lang="en-US" sz="800" smtClean="0">
                <a:solidFill>
                  <a:srgbClr val="505050"/>
                </a:solidFill>
                <a:latin typeface="Segoe UI Light"/>
              </a:rPr>
              <a:pPr algn="ctr" defTabSz="914400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r>
              <a:rPr lang="en-US" sz="800">
                <a:solidFill>
                  <a:srgbClr val="505050"/>
                </a:solidFill>
                <a:latin typeface="Segoe UI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4510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46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46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BBB4E-0978-4E59-9142-5461C9BA95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214" y="6389614"/>
            <a:ext cx="1132083" cy="3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8BC-B0C1-A168-920A-16DBB512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4FFF-732B-D90D-471A-C85DAD50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8F3E-6318-A175-91CE-3FABD2F0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8F78F-31B6-41E4-9F83-9A423178CEC2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E2C4-A185-6357-1D8C-CFCD0465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BF5A-3D1A-68C0-56EA-C14D2C2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8D57-EEF9-4AAC-9780-9759F680B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18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7B09-E9E3-47EF-97D3-3E014F27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2F57-8D2D-4C10-9EF5-BC16BAD53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D571E-8CFB-43D1-B42C-196457B5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51B15-67D8-422E-AB46-5F5242D67356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BF022-F263-4629-8F8D-EBB7EE949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082C-70D0-41A7-BC92-2532B4CE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8169A-50D6-4D23-BB8B-2130A1088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4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9B59-1693-4F14-9246-1A216438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E3B5C-1949-4F37-8C00-9A178303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4B73-86AE-4F2E-B80E-55ABF0C8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3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5622-E7A4-4B8A-BAF4-F42038DB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BD4C-2434-4762-8C12-55C1D0ECD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81A18-4DCB-4932-A4D9-BCC3E84C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AEC2B-4055-4711-996E-4A622E49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DDF8-ADB8-4B61-805C-49CBFA45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43ACC-7CFC-4651-B4D9-C7F835D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7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42D7-C545-478E-928F-F8465031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AC5BF-114E-4962-8A1C-88D850E0A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7FFC-4CEB-4E42-BC39-ABE562532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1665C-D9A8-4C23-850F-8431016A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0BE94-7104-4378-B9E9-2CFFE7AA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130D4-F6B1-42C4-9787-E2256B85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FA460-E429-4D69-A1EE-32843F62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C2BBC-E628-4E10-8FDC-8EF8CFDC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663BB-C48A-4C0D-AA2E-3B7CB3CE0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0839C-DCBB-40C5-B93E-F26AC095CF7F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CC17-A094-40F1-A8E6-B9694A09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C5615C0-3807-4A09-A653-ECE4C06D3E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" y="6538912"/>
            <a:ext cx="275824" cy="27582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7DF376CE-4AD8-40C8-957A-BDE57376FB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934" y="6538912"/>
            <a:ext cx="273066" cy="2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61" r:id="rId2"/>
    <p:sldLayoutId id="2147483662" r:id="rId3"/>
    <p:sldLayoutId id="2147483663" r:id="rId4"/>
    <p:sldLayoutId id="2147483708" r:id="rId5"/>
    <p:sldLayoutId id="2147483664" r:id="rId6"/>
    <p:sldLayoutId id="2147483665" r:id="rId7"/>
    <p:sldLayoutId id="2147483709" r:id="rId8"/>
    <p:sldLayoutId id="2147483666" r:id="rId9"/>
    <p:sldLayoutId id="2147483667" r:id="rId10"/>
    <p:sldLayoutId id="2147483710" r:id="rId11"/>
    <p:sldLayoutId id="2147483668" r:id="rId12"/>
    <p:sldLayoutId id="2147483669" r:id="rId13"/>
    <p:sldLayoutId id="2147483711" r:id="rId14"/>
    <p:sldLayoutId id="2147483670" r:id="rId15"/>
    <p:sldLayoutId id="2147483671" r:id="rId16"/>
    <p:sldLayoutId id="2147483672" r:id="rId17"/>
    <p:sldLayoutId id="2147483673" r:id="rId18"/>
    <p:sldLayoutId id="2147483712" r:id="rId19"/>
    <p:sldLayoutId id="2147483713" r:id="rId20"/>
    <p:sldLayoutId id="2147483714" r:id="rId21"/>
    <p:sldLayoutId id="2147483674" r:id="rId22"/>
    <p:sldLayoutId id="2147483675" r:id="rId23"/>
    <p:sldLayoutId id="2147483676" r:id="rId24"/>
    <p:sldLayoutId id="2147483677" r:id="rId25"/>
    <p:sldLayoutId id="2147483684" r:id="rId26"/>
    <p:sldLayoutId id="2147483715" r:id="rId27"/>
    <p:sldLayoutId id="2147483685" r:id="rId28"/>
    <p:sldLayoutId id="2147483686" r:id="rId29"/>
    <p:sldLayoutId id="2147483687" r:id="rId30"/>
    <p:sldLayoutId id="2147483688" r:id="rId31"/>
    <p:sldLayoutId id="2147483716" r:id="rId32"/>
    <p:sldLayoutId id="2147483689" r:id="rId33"/>
    <p:sldLayoutId id="2147483690" r:id="rId34"/>
    <p:sldLayoutId id="2147483717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718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19" r:id="rId47"/>
    <p:sldLayoutId id="2147483701" r:id="rId48"/>
    <p:sldLayoutId id="2147483702" r:id="rId49"/>
    <p:sldLayoutId id="2147483703" r:id="rId50"/>
    <p:sldLayoutId id="2147483720" r:id="rId51"/>
    <p:sldLayoutId id="2147483704" r:id="rId52"/>
    <p:sldLayoutId id="2147483705" r:id="rId53"/>
    <p:sldLayoutId id="2147483706" r:id="rId54"/>
    <p:sldLayoutId id="2147483721" r:id="rId55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37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hyper-v-on-windows/tlfs/tlf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6F10-C03F-4745-8C4B-D20C4DAB4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8657234" cy="318113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  <a:t>Introduction To Linux Kernel Development</a:t>
            </a:r>
            <a:b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</a:br>
            <a:b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</a:br>
            <a: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  <a:t>Session 10</a:t>
            </a:r>
            <a:br>
              <a:rPr lang="en-US" sz="44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6600" i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CF7132-CFFD-F549-B229-D900B4FF8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82" y="2787604"/>
            <a:ext cx="1946579" cy="194657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FA5986-05FC-185B-F7AA-7C4C8BA3F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14" y="3760893"/>
            <a:ext cx="526314" cy="525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CA9853C-932E-44BC-BEEF-0DA4BEC4F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351" y="602794"/>
            <a:ext cx="1797679" cy="1797679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B7E302F-3443-45C7-A704-4FC98A3D9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n-US" sz="2000" b="1">
                <a:solidFill>
                  <a:srgbClr val="000000"/>
                </a:solidFill>
                <a:cs typeface="Segoe UI"/>
              </a:rPr>
              <a:t>Part 10: VMbus Driver</a:t>
            </a:r>
          </a:p>
          <a:p>
            <a:pPr algn="l"/>
            <a:r>
              <a:rPr lang="en-US" sz="2000">
                <a:solidFill>
                  <a:srgbClr val="000000"/>
                </a:solidFill>
                <a:cs typeface="Segoe UI"/>
              </a:rPr>
              <a:t>Michael Kelley (LINUX)</a:t>
            </a:r>
          </a:p>
        </p:txBody>
      </p:sp>
    </p:spTree>
    <p:extLst>
      <p:ext uri="{BB962C8B-B14F-4D97-AF65-F5344CB8AC3E}">
        <p14:creationId xmlns:p14="http://schemas.microsoft.com/office/powerpoint/2010/main" val="39779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840F-A486-4717-A36E-ED833E2B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Hyper-V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0D6B0-25CD-4407-AD21-E87EF973B89F}"/>
              </a:ext>
            </a:extLst>
          </p:cNvPr>
          <p:cNvSpPr/>
          <p:nvPr/>
        </p:nvSpPr>
        <p:spPr>
          <a:xfrm>
            <a:off x="1688841" y="5365102"/>
            <a:ext cx="8780106" cy="6811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Hardware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7B7BC7-E7B6-4FA0-A9B5-EFE5C8540F0A}"/>
              </a:ext>
            </a:extLst>
          </p:cNvPr>
          <p:cNvSpPr/>
          <p:nvPr/>
        </p:nvSpPr>
        <p:spPr>
          <a:xfrm>
            <a:off x="1688841" y="4292083"/>
            <a:ext cx="8780106" cy="10730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Microsoft Hypervisor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F75C7-F150-43CA-A13F-98374A4D64EF}"/>
              </a:ext>
            </a:extLst>
          </p:cNvPr>
          <p:cNvSpPr/>
          <p:nvPr/>
        </p:nvSpPr>
        <p:spPr>
          <a:xfrm>
            <a:off x="1688841" y="1903445"/>
            <a:ext cx="2491273" cy="238863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548B72-E14F-42C8-A148-DA769F1D7D55}"/>
              </a:ext>
            </a:extLst>
          </p:cNvPr>
          <p:cNvSpPr/>
          <p:nvPr/>
        </p:nvSpPr>
        <p:spPr>
          <a:xfrm>
            <a:off x="4833257" y="1903445"/>
            <a:ext cx="2491273" cy="238863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13F58-3B8E-4682-9785-19390B406EBB}"/>
              </a:ext>
            </a:extLst>
          </p:cNvPr>
          <p:cNvSpPr/>
          <p:nvPr/>
        </p:nvSpPr>
        <p:spPr>
          <a:xfrm>
            <a:off x="7977674" y="1903445"/>
            <a:ext cx="2491273" cy="238863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4036CA-06E3-4889-B3D5-521FB3EA7FFA}"/>
              </a:ext>
            </a:extLst>
          </p:cNvPr>
          <p:cNvCxnSpPr>
            <a:cxnSpLocks/>
          </p:cNvCxnSpPr>
          <p:nvPr/>
        </p:nvCxnSpPr>
        <p:spPr>
          <a:xfrm flipV="1">
            <a:off x="3387012" y="4765778"/>
            <a:ext cx="6344817" cy="86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8ABC0F-05C0-45A2-8832-E8A9F0F8495C}"/>
              </a:ext>
            </a:extLst>
          </p:cNvPr>
          <p:cNvCxnSpPr>
            <a:cxnSpLocks/>
          </p:cNvCxnSpPr>
          <p:nvPr/>
        </p:nvCxnSpPr>
        <p:spPr>
          <a:xfrm>
            <a:off x="9694007" y="3916295"/>
            <a:ext cx="0" cy="82296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D32594-FA49-4B6F-98D5-BE8004E0CBC6}"/>
              </a:ext>
            </a:extLst>
          </p:cNvPr>
          <p:cNvCxnSpPr>
            <a:cxnSpLocks/>
          </p:cNvCxnSpPr>
          <p:nvPr/>
        </p:nvCxnSpPr>
        <p:spPr>
          <a:xfrm>
            <a:off x="6501852" y="3954952"/>
            <a:ext cx="0" cy="82296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679B90-C2CC-467B-80E1-1F1DA23A947F}"/>
              </a:ext>
            </a:extLst>
          </p:cNvPr>
          <p:cNvCxnSpPr>
            <a:cxnSpLocks/>
          </p:cNvCxnSpPr>
          <p:nvPr/>
        </p:nvCxnSpPr>
        <p:spPr>
          <a:xfrm>
            <a:off x="3425699" y="3954952"/>
            <a:ext cx="0" cy="82296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7219D1F-EE2B-400C-BC3C-0367B1A31CCD}"/>
              </a:ext>
            </a:extLst>
          </p:cNvPr>
          <p:cNvSpPr txBox="1"/>
          <p:nvPr/>
        </p:nvSpPr>
        <p:spPr>
          <a:xfrm>
            <a:off x="2181225" y="1914055"/>
            <a:ext cx="1480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Root Partition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9C4B9-8C8C-4F7B-B94D-A0E4ABF95C68}"/>
              </a:ext>
            </a:extLst>
          </p:cNvPr>
          <p:cNvSpPr txBox="1"/>
          <p:nvPr/>
        </p:nvSpPr>
        <p:spPr>
          <a:xfrm>
            <a:off x="5142749" y="1914055"/>
            <a:ext cx="19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Guest VM Partition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F2958-C5E3-4B30-8C7F-F3471DF4E6D1}"/>
              </a:ext>
            </a:extLst>
          </p:cNvPr>
          <p:cNvSpPr txBox="1"/>
          <p:nvPr/>
        </p:nvSpPr>
        <p:spPr>
          <a:xfrm>
            <a:off x="8287165" y="1914055"/>
            <a:ext cx="197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chemeClr val="bg1"/>
                </a:solidFill>
              </a:rPr>
              <a:t>Guest VM Partition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87DF5-3A9D-40FB-991B-73E76A60BA37}"/>
              </a:ext>
            </a:extLst>
          </p:cNvPr>
          <p:cNvSpPr txBox="1"/>
          <p:nvPr/>
        </p:nvSpPr>
        <p:spPr>
          <a:xfrm>
            <a:off x="3416723" y="477013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VMbus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1392BC-6212-447E-B10E-F4CED9E7AD7A}"/>
              </a:ext>
            </a:extLst>
          </p:cNvPr>
          <p:cNvSpPr/>
          <p:nvPr/>
        </p:nvSpPr>
        <p:spPr>
          <a:xfrm>
            <a:off x="1979525" y="2272775"/>
            <a:ext cx="2029759" cy="1621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>
              <a:solidFill>
                <a:schemeClr val="tx1"/>
              </a:solidFill>
            </a:endParaRPr>
          </a:p>
          <a:p>
            <a:pPr algn="ctr"/>
            <a:r>
              <a:rPr lang="en-US" sz="2000">
                <a:solidFill>
                  <a:schemeClr val="tx1"/>
                </a:solidFill>
              </a:rPr>
              <a:t>Windows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E3A207-DDB5-4FC8-BBA8-867DF787E4BE}"/>
              </a:ext>
            </a:extLst>
          </p:cNvPr>
          <p:cNvSpPr/>
          <p:nvPr/>
        </p:nvSpPr>
        <p:spPr>
          <a:xfrm>
            <a:off x="5086154" y="2286820"/>
            <a:ext cx="2029759" cy="1621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Running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Linux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A62567B-19DD-4E22-A5B9-F9E7298CB250}"/>
              </a:ext>
            </a:extLst>
          </p:cNvPr>
          <p:cNvSpPr/>
          <p:nvPr/>
        </p:nvSpPr>
        <p:spPr>
          <a:xfrm>
            <a:off x="8250254" y="2272365"/>
            <a:ext cx="2029759" cy="16218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Running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Windows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301A51B-B93D-4C46-BFAC-87E9567B642A}"/>
              </a:ext>
            </a:extLst>
          </p:cNvPr>
          <p:cNvCxnSpPr>
            <a:cxnSpLocks/>
          </p:cNvCxnSpPr>
          <p:nvPr/>
        </p:nvCxnSpPr>
        <p:spPr>
          <a:xfrm>
            <a:off x="5830429" y="3615971"/>
            <a:ext cx="1285484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DBC2CE-1B2F-42D8-83BE-BFB244696906}"/>
              </a:ext>
            </a:extLst>
          </p:cNvPr>
          <p:cNvCxnSpPr>
            <a:cxnSpLocks/>
          </p:cNvCxnSpPr>
          <p:nvPr/>
        </p:nvCxnSpPr>
        <p:spPr>
          <a:xfrm>
            <a:off x="8901404" y="3627455"/>
            <a:ext cx="137634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BA07346-2F8D-4FFF-AC0B-2CEA3FA4D009}"/>
              </a:ext>
            </a:extLst>
          </p:cNvPr>
          <p:cNvSpPr txBox="1"/>
          <p:nvPr/>
        </p:nvSpPr>
        <p:spPr>
          <a:xfrm>
            <a:off x="5828168" y="362257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VMbus</a:t>
            </a:r>
            <a:r>
              <a:rPr lang="en-US" sz="1400"/>
              <a:t> drivers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3788B7-337C-47FF-9546-D27130DE4547}"/>
              </a:ext>
            </a:extLst>
          </p:cNvPr>
          <p:cNvSpPr txBox="1"/>
          <p:nvPr/>
        </p:nvSpPr>
        <p:spPr>
          <a:xfrm>
            <a:off x="8961462" y="3608496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VMbus</a:t>
            </a:r>
            <a:r>
              <a:rPr lang="en-US" sz="1400"/>
              <a:t> drivers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BF6268-A6AA-48EE-8A23-3FCA7148F3ED}"/>
              </a:ext>
            </a:extLst>
          </p:cNvPr>
          <p:cNvSpPr/>
          <p:nvPr/>
        </p:nvSpPr>
        <p:spPr>
          <a:xfrm>
            <a:off x="2181225" y="3091094"/>
            <a:ext cx="1658852" cy="306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vmwp.exe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3A6B53-8BB4-433E-BF85-C53E868BAA30}"/>
              </a:ext>
            </a:extLst>
          </p:cNvPr>
          <p:cNvSpPr/>
          <p:nvPr/>
        </p:nvSpPr>
        <p:spPr>
          <a:xfrm>
            <a:off x="2181225" y="3496728"/>
            <a:ext cx="1658852" cy="3065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vmwp.exe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C5C267C-84FF-4690-8D54-4D66F79F1292}"/>
              </a:ext>
            </a:extLst>
          </p:cNvPr>
          <p:cNvCxnSpPr>
            <a:cxnSpLocks/>
          </p:cNvCxnSpPr>
          <p:nvPr/>
        </p:nvCxnSpPr>
        <p:spPr>
          <a:xfrm>
            <a:off x="2711825" y="3908708"/>
            <a:ext cx="2933" cy="1796961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46BD37-ED22-49C8-B919-2CEA5F85FE66}"/>
              </a:ext>
            </a:extLst>
          </p:cNvPr>
          <p:cNvCxnSpPr>
            <a:cxnSpLocks/>
          </p:cNvCxnSpPr>
          <p:nvPr/>
        </p:nvCxnSpPr>
        <p:spPr>
          <a:xfrm>
            <a:off x="5830429" y="3634910"/>
            <a:ext cx="0" cy="27183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9A2A8F-7C22-42F4-981E-245889055EF7}"/>
              </a:ext>
            </a:extLst>
          </p:cNvPr>
          <p:cNvCxnSpPr>
            <a:cxnSpLocks/>
          </p:cNvCxnSpPr>
          <p:nvPr/>
        </p:nvCxnSpPr>
        <p:spPr>
          <a:xfrm>
            <a:off x="8906428" y="3624091"/>
            <a:ext cx="0" cy="27183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A66DD3-CCF7-4AF3-AE64-1440556BFF16}"/>
              </a:ext>
            </a:extLst>
          </p:cNvPr>
          <p:cNvCxnSpPr>
            <a:cxnSpLocks/>
          </p:cNvCxnSpPr>
          <p:nvPr/>
        </p:nvCxnSpPr>
        <p:spPr>
          <a:xfrm>
            <a:off x="8636732" y="3894253"/>
            <a:ext cx="0" cy="5729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B57762-8B2C-484E-951F-5C205E011915}"/>
              </a:ext>
            </a:extLst>
          </p:cNvPr>
          <p:cNvCxnSpPr>
            <a:cxnSpLocks/>
          </p:cNvCxnSpPr>
          <p:nvPr/>
        </p:nvCxnSpPr>
        <p:spPr>
          <a:xfrm>
            <a:off x="5493482" y="3906748"/>
            <a:ext cx="0" cy="572972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99C0350-758A-46D6-B97C-2E48E2E6BCD0}"/>
              </a:ext>
            </a:extLst>
          </p:cNvPr>
          <p:cNvSpPr txBox="1"/>
          <p:nvPr/>
        </p:nvSpPr>
        <p:spPr>
          <a:xfrm>
            <a:off x="6708475" y="4298687"/>
            <a:ext cx="14592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</a:rPr>
              <a:t>Hypercalls/traps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3E91DC-75A2-4CF3-AC70-CD35FAB36845}"/>
              </a:ext>
            </a:extLst>
          </p:cNvPr>
          <p:cNvCxnSpPr>
            <a:cxnSpLocks/>
          </p:cNvCxnSpPr>
          <p:nvPr/>
        </p:nvCxnSpPr>
        <p:spPr>
          <a:xfrm flipH="1" flipV="1">
            <a:off x="5664122" y="4352498"/>
            <a:ext cx="953732" cy="48201"/>
          </a:xfrm>
          <a:prstGeom prst="straightConnector1">
            <a:avLst/>
          </a:prstGeom>
          <a:ln w="158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8222508-5145-4302-8789-E66D07154C3E}"/>
              </a:ext>
            </a:extLst>
          </p:cNvPr>
          <p:cNvCxnSpPr>
            <a:cxnSpLocks/>
          </p:cNvCxnSpPr>
          <p:nvPr/>
        </p:nvCxnSpPr>
        <p:spPr>
          <a:xfrm flipV="1">
            <a:off x="8210282" y="4414350"/>
            <a:ext cx="348085" cy="10862"/>
          </a:xfrm>
          <a:prstGeom prst="straightConnector1">
            <a:avLst/>
          </a:prstGeom>
          <a:ln w="15875">
            <a:solidFill>
              <a:schemeClr val="bg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704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69EED-E2C3-4FB6-A550-CBB8245C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Hyper-V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E002-7788-4591-9EDF-8F759AC4E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en-US" dirty="0"/>
              <a:t>Documented in public Hyper-V Top Level Functional Spec (TLFS)</a:t>
            </a:r>
          </a:p>
          <a:p>
            <a:pPr lvl="1"/>
            <a:r>
              <a:rPr lang="en-US" dirty="0">
                <a:hlinkClick r:id="rId3"/>
              </a:rPr>
              <a:t>https://docs.microsoft.com/en-us/virtualization/hyper-v-on-windows/tlfs/tlfs</a:t>
            </a:r>
            <a:endParaRPr lang="en-US" dirty="0"/>
          </a:p>
          <a:p>
            <a:pPr lvl="1"/>
            <a:r>
              <a:rPr lang="en-US" dirty="0"/>
              <a:t>Describes general hypervisor functionality, synthetic MSRs, and hypercalls</a:t>
            </a:r>
          </a:p>
          <a:p>
            <a:r>
              <a:rPr lang="en-US" dirty="0"/>
              <a:t>Making a hypercall in Linux</a:t>
            </a:r>
          </a:p>
          <a:p>
            <a:pPr lvl="1"/>
            <a:r>
              <a:rPr lang="en-US" dirty="0"/>
              <a:t>Allocate memory area for input parameters and output parameters</a:t>
            </a:r>
          </a:p>
          <a:p>
            <a:pPr lvl="1"/>
            <a:r>
              <a:rPr lang="en-US" dirty="0"/>
              <a:t>Get GPA of each memory area (size must be less than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HV_HYP_PAGE_SIZE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 special calling sequence to make the hypercall (different for x86/x64 and ARM64)</a:t>
            </a:r>
          </a:p>
          <a:p>
            <a:pPr lvl="1"/>
            <a:r>
              <a:rPr lang="en-US" dirty="0"/>
              <a:t>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hv_do_hypercall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Some hypercalls can pass parameters only in registers</a:t>
            </a:r>
          </a:p>
          <a:p>
            <a:pPr lvl="1"/>
            <a:r>
              <a:rPr lang="en-US" dirty="0"/>
              <a:t>See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hv_do_fast_hypercall8()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hv_do_fast_hypercall16()</a:t>
            </a:r>
          </a:p>
        </p:txBody>
      </p:sp>
    </p:spTree>
    <p:extLst>
      <p:ext uri="{BB962C8B-B14F-4D97-AF65-F5344CB8AC3E}">
        <p14:creationId xmlns:p14="http://schemas.microsoft.com/office/powerpoint/2010/main" val="4950998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94EF-6956-4F8D-9324-2BDCD906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F8104-4F87-4007-A089-0FBD0D88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1435503"/>
            <a:ext cx="11198225" cy="4505849"/>
          </a:xfrm>
        </p:spPr>
        <p:txBody>
          <a:bodyPr/>
          <a:lstStyle/>
          <a:p>
            <a:r>
              <a:rPr lang="en-US" dirty="0"/>
              <a:t>vmwp.exe and the hypervisor provide guest VMs with synthetic devices</a:t>
            </a:r>
          </a:p>
          <a:p>
            <a:r>
              <a:rPr lang="en-US" dirty="0"/>
              <a:t>VMbus is a software construct that models a hardware bus like PCI</a:t>
            </a:r>
          </a:p>
          <a:p>
            <a:pPr lvl="1"/>
            <a:r>
              <a:rPr lang="en-US" dirty="0"/>
              <a:t>Multiple synthetic devices can “plug-in” to the bus</a:t>
            </a:r>
          </a:p>
          <a:p>
            <a:pPr lvl="1"/>
            <a:r>
              <a:rPr lang="en-US" dirty="0"/>
              <a:t>Has a control path to notify guests about devices being added/removed</a:t>
            </a:r>
          </a:p>
          <a:p>
            <a:pPr lvl="1"/>
            <a:r>
              <a:rPr lang="en-US" dirty="0"/>
              <a:t>Path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drivers/hv </a:t>
            </a:r>
            <a:r>
              <a:rPr lang="en-US" dirty="0"/>
              <a:t>in Linux kernel source code tree has code for the generic VMbus mechanism</a:t>
            </a:r>
          </a:p>
          <a:p>
            <a:r>
              <a:rPr lang="en-US" dirty="0"/>
              <a:t>VMbus driver in Linux is a bus driver</a:t>
            </a:r>
          </a:p>
          <a:p>
            <a:pPr lvl="1"/>
            <a:r>
              <a:rPr lang="en-US" dirty="0"/>
              <a:t>See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/sys/bus/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in a running VM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There’s no spec for VMbus or its synthetic devices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Not covered in the Hyper-V TLFS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code is the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31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94EF-6956-4F8D-9324-2BDCD906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VMbus bus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F8104-4F87-4007-A089-0FBD0D88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199" y="1435503"/>
            <a:ext cx="11198225" cy="800219"/>
          </a:xfrm>
        </p:spPr>
        <p:txBody>
          <a:bodyPr/>
          <a:lstStyle/>
          <a:p>
            <a:r>
              <a:rPr lang="en-US" dirty="0"/>
              <a:t>Top level driver is drivers/hv/</a:t>
            </a:r>
            <a:r>
              <a:rPr lang="en-US" dirty="0" err="1"/>
              <a:t>vmbus_drv.c</a:t>
            </a:r>
            <a:endParaRPr lang="en-US" dirty="0"/>
          </a:p>
          <a:p>
            <a:pPr lvl="1"/>
            <a:r>
              <a:rPr lang="en-US" dirty="0"/>
              <a:t>Several other supporting files in drivers/hv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01818-DE31-43E9-CE0B-19412ADF6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26" y="2491586"/>
            <a:ext cx="7876469" cy="40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994EF-6956-4F8D-9324-2BDCD906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Digression:  </a:t>
            </a:r>
            <a:r>
              <a:rPr lang="en-US" dirty="0" err="1"/>
              <a:t>initcalls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F8104-4F87-4007-A089-0FBD0D88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3" y="1343035"/>
            <a:ext cx="11198225" cy="4789003"/>
          </a:xfrm>
        </p:spPr>
        <p:txBody>
          <a:bodyPr/>
          <a:lstStyle/>
          <a:p>
            <a:r>
              <a:rPr lang="en-US" dirty="0"/>
              <a:t>How does the VMbus bus driver get initialized?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Initcalls</a:t>
            </a:r>
            <a:r>
              <a:rPr lang="en-US" dirty="0"/>
              <a:t> are a mechanism for initializing a wide range of code areas</a:t>
            </a:r>
          </a:p>
          <a:p>
            <a:r>
              <a:rPr lang="en-US" dirty="0"/>
              <a:t>List of </a:t>
            </a:r>
            <a:r>
              <a:rPr lang="en-US" dirty="0" err="1"/>
              <a:t>initcalls</a:t>
            </a:r>
            <a:r>
              <a:rPr lang="en-US" dirty="0"/>
              <a:t> is built using linker tricks</a:t>
            </a:r>
          </a:p>
          <a:p>
            <a:r>
              <a:rPr lang="en-US" dirty="0"/>
              <a:t>Ordered by eight </a:t>
            </a:r>
            <a:r>
              <a:rPr lang="en-US" dirty="0" err="1"/>
              <a:t>initcall</a:t>
            </a:r>
            <a:r>
              <a:rPr lang="en-US" dirty="0"/>
              <a:t> categories:</a:t>
            </a:r>
          </a:p>
          <a:p>
            <a:pPr lvl="1"/>
            <a:r>
              <a:rPr lang="en-US" dirty="0"/>
              <a:t>Categories in order:  pure, core, </a:t>
            </a:r>
            <a:r>
              <a:rPr lang="en-US" dirty="0" err="1"/>
              <a:t>postcore</a:t>
            </a:r>
            <a:r>
              <a:rPr lang="en-US" dirty="0"/>
              <a:t>, arch, </a:t>
            </a:r>
            <a:r>
              <a:rPr lang="en-US" dirty="0" err="1"/>
              <a:t>subsys</a:t>
            </a:r>
            <a:r>
              <a:rPr lang="en-US" dirty="0"/>
              <a:t>, fs, device, late</a:t>
            </a:r>
          </a:p>
          <a:p>
            <a:pPr lvl="1"/>
            <a:r>
              <a:rPr lang="en-US" dirty="0"/>
              <a:t>No ordering within a category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A46E5-9491-3ECC-C323-7FAE4738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933366"/>
            <a:ext cx="7518047" cy="18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E829-0635-42A4-8DAA-9A3C9484D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98CE-A26E-4429-B9E4-A0E347F92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473"/>
            <a:ext cx="10515600" cy="2489201"/>
          </a:xfrm>
        </p:spPr>
        <p:txBody>
          <a:bodyPr>
            <a:normAutofit/>
          </a:bodyPr>
          <a:lstStyle/>
          <a:p>
            <a:r>
              <a:rPr lang="en-US" dirty="0"/>
              <a:t>VMbus devices are synthetic</a:t>
            </a:r>
          </a:p>
          <a:p>
            <a:pPr lvl="1"/>
            <a:r>
              <a:rPr lang="en-US" dirty="0"/>
              <a:t>They may or may not represent real hardware on the Hyper-V host</a:t>
            </a:r>
          </a:p>
          <a:p>
            <a:pPr lvl="1"/>
            <a:r>
              <a:rPr lang="en-US" dirty="0"/>
              <a:t>Interface seen by the guest is defined by Hyper-V software, not the actual hardware</a:t>
            </a:r>
          </a:p>
          <a:p>
            <a:pPr lvl="1"/>
            <a:r>
              <a:rPr lang="en-US" dirty="0"/>
              <a:t>Each synthetic device has a driver in the Linux kernel source code tree</a:t>
            </a:r>
          </a:p>
          <a:p>
            <a:r>
              <a:rPr lang="en-US" dirty="0"/>
              <a:t>Synthetic devices include: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D739F-EE63-452F-8770-621DF8636F9E}"/>
              </a:ext>
            </a:extLst>
          </p:cNvPr>
          <p:cNvSpPr txBox="1"/>
          <p:nvPr/>
        </p:nvSpPr>
        <p:spPr>
          <a:xfrm>
            <a:off x="1360709" y="3912326"/>
            <a:ext cx="2074414" cy="21954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SCSI controller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NIC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Frame buffer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Keyboard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Mouse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PCI pass-thru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75B3F-7CD2-44EB-808C-038901A050FB}"/>
              </a:ext>
            </a:extLst>
          </p:cNvPr>
          <p:cNvSpPr txBox="1"/>
          <p:nvPr/>
        </p:nvSpPr>
        <p:spPr>
          <a:xfrm>
            <a:off x="4190995" y="3912326"/>
            <a:ext cx="33636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Heartbeat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Time Sync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Shutdown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Memory balloon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Key/Value Pair (KVP)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VSS</a:t>
            </a:r>
          </a:p>
          <a:p>
            <a:pPr marL="228600" indent="-2286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Hyper-V sockets</a:t>
            </a:r>
          </a:p>
        </p:txBody>
      </p:sp>
    </p:spTree>
    <p:extLst>
      <p:ext uri="{BB962C8B-B14F-4D97-AF65-F5344CB8AC3E}">
        <p14:creationId xmlns:p14="http://schemas.microsoft.com/office/powerpoint/2010/main" val="28777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B07BF-242D-409C-8829-107C0001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VMbus Device Drivers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219448-2DD6-457B-0719-0561CE3DE2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13481"/>
              </p:ext>
            </p:extLst>
          </p:nvPr>
        </p:nvGraphicFramePr>
        <p:xfrm>
          <a:off x="586581" y="1219343"/>
          <a:ext cx="11018838" cy="546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6546">
                  <a:extLst>
                    <a:ext uri="{9D8B030D-6E8A-4147-A177-3AD203B41FA5}">
                      <a16:colId xmlns:a16="http://schemas.microsoft.com/office/drawing/2014/main" val="1948393455"/>
                    </a:ext>
                  </a:extLst>
                </a:gridCol>
                <a:gridCol w="8202292">
                  <a:extLst>
                    <a:ext uri="{9D8B030D-6E8A-4147-A177-3AD203B41FA5}">
                      <a16:colId xmlns:a16="http://schemas.microsoft.com/office/drawing/2014/main" val="4139042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Driver Path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396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Synthetic SCSI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scsi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storvsc_drv.c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1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Synthetic 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drivers/net/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8000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 buffer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drivers/video/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fbdev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hyperv_fb.c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gpu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drm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9244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drivers/input/serio/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hyperv-keyboard.c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093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drivers/hid/hid-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hyperv.c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[hid == human input device]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572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PCI pass-thru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pci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/controller/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pci-hyperv.c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latin typeface="+mn-lt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pci-hyperv-intf.c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69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Heartbeat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hv_util.c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9433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Timesync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hv_util.c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4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Shutdown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hv_util.c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06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balloon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hv_balloon.c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784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Key/Value 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hv_kvp.c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054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VSS (online backup)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drivers/hv/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hv_snapshot.c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40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Hyper-V sockets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net/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vmw_vsock</a:t>
                      </a:r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hyperv_transport.c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8582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3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065AD-C29B-4AB2-81DA-E10D988CB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Device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97B5-746B-48BC-BC30-A59491F74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rmAutofit/>
          </a:bodyPr>
          <a:lstStyle/>
          <a:p>
            <a:r>
              <a:rPr lang="en-US"/>
              <a:t>The VSC and VSP communicate over VMbus “channels”</a:t>
            </a:r>
          </a:p>
          <a:p>
            <a:pPr lvl="1"/>
            <a:r>
              <a:rPr lang="en-US"/>
              <a:t>Channels are bi-directional and most devices use one channel</a:t>
            </a:r>
          </a:p>
          <a:p>
            <a:pPr lvl="1"/>
            <a:r>
              <a:rPr lang="en-US"/>
              <a:t>storvsc/storvsp and </a:t>
            </a:r>
            <a:r>
              <a:rPr lang="en-US" err="1"/>
              <a:t>netvsc</a:t>
            </a:r>
            <a:r>
              <a:rPr lang="en-US"/>
              <a:t>/</a:t>
            </a:r>
            <a:r>
              <a:rPr lang="en-US" err="1"/>
              <a:t>netvsp</a:t>
            </a:r>
            <a:r>
              <a:rPr lang="en-US"/>
              <a:t> may use several channels (details later)</a:t>
            </a:r>
          </a:p>
          <a:p>
            <a:pPr lvl="1"/>
            <a:r>
              <a:rPr lang="en-US"/>
              <a:t>Messages are passed over the channels</a:t>
            </a:r>
          </a:p>
          <a:p>
            <a:r>
              <a:rPr lang="en-US"/>
              <a:t>Each channel has two ring buffers for messages</a:t>
            </a:r>
          </a:p>
          <a:p>
            <a:pPr lvl="1"/>
            <a:r>
              <a:rPr lang="en-US"/>
              <a:t>One ring buffer for host-&gt;guest messages (the “in” ring buffer)</a:t>
            </a:r>
          </a:p>
          <a:p>
            <a:pPr lvl="1"/>
            <a:r>
              <a:rPr lang="en-US"/>
              <a:t>One ring buffer for guest-&gt;host messages (the “out” ring buffer)</a:t>
            </a:r>
          </a:p>
          <a:p>
            <a:pPr lvl="1"/>
            <a:r>
              <a:rPr lang="en-US"/>
              <a:t>Ring buffers are memory that is shared between the guest and the host</a:t>
            </a:r>
          </a:p>
          <a:p>
            <a:pPr lvl="1"/>
            <a:r>
              <a:rPr lang="en-US"/>
              <a:t>Each ring buffer has some control flags, the read and write indices, etc.</a:t>
            </a:r>
          </a:p>
          <a:p>
            <a:pPr lvl="1"/>
            <a:r>
              <a:rPr lang="en-US"/>
              <a:t>See 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hv_ring_buffer</a:t>
            </a:r>
            <a:endParaRPr lang="en-US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594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DE4E-3953-4F01-B9D7-8DE56495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Channel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FE1C9-3A83-4B50-874A-2C2494AE9C47}"/>
              </a:ext>
            </a:extLst>
          </p:cNvPr>
          <p:cNvSpPr/>
          <p:nvPr/>
        </p:nvSpPr>
        <p:spPr>
          <a:xfrm>
            <a:off x="838200" y="2090057"/>
            <a:ext cx="729343" cy="394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/>
              <a:t>VSC (guest side)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C223-A348-4DA2-B6B4-7B9D81F10FF4}"/>
              </a:ext>
            </a:extLst>
          </p:cNvPr>
          <p:cNvSpPr/>
          <p:nvPr/>
        </p:nvSpPr>
        <p:spPr>
          <a:xfrm>
            <a:off x="10308772" y="2090056"/>
            <a:ext cx="729343" cy="394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VSP (host side)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F939AA-363F-4686-8F2C-3D83DF7B1F51}"/>
              </a:ext>
            </a:extLst>
          </p:cNvPr>
          <p:cNvSpPr/>
          <p:nvPr/>
        </p:nvSpPr>
        <p:spPr>
          <a:xfrm>
            <a:off x="2846567" y="2165888"/>
            <a:ext cx="6120825" cy="13255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D7F69-AB4C-4455-90E4-D265615AE58A}"/>
              </a:ext>
            </a:extLst>
          </p:cNvPr>
          <p:cNvSpPr/>
          <p:nvPr/>
        </p:nvSpPr>
        <p:spPr>
          <a:xfrm>
            <a:off x="2960913" y="2290795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4BDA3-58BD-4305-A1A8-1830AF66EA9B}"/>
              </a:ext>
            </a:extLst>
          </p:cNvPr>
          <p:cNvSpPr/>
          <p:nvPr/>
        </p:nvSpPr>
        <p:spPr>
          <a:xfrm>
            <a:off x="4299046" y="2301681"/>
            <a:ext cx="1360714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4D03E6-3291-4A0E-8EEE-F3AE9DC65B9F}"/>
              </a:ext>
            </a:extLst>
          </p:cNvPr>
          <p:cNvSpPr/>
          <p:nvPr/>
        </p:nvSpPr>
        <p:spPr>
          <a:xfrm>
            <a:off x="2960913" y="2900396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B7E7E-5922-48C8-8585-4B80D0AC4F49}"/>
              </a:ext>
            </a:extLst>
          </p:cNvPr>
          <p:cNvSpPr txBox="1"/>
          <p:nvPr/>
        </p:nvSpPr>
        <p:spPr>
          <a:xfrm>
            <a:off x="7207394" y="2332007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ring buffer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E5A39-679F-4866-A373-FEE87E1388E3}"/>
              </a:ext>
            </a:extLst>
          </p:cNvPr>
          <p:cNvSpPr txBox="1"/>
          <p:nvPr/>
        </p:nvSpPr>
        <p:spPr>
          <a:xfrm>
            <a:off x="7071847" y="2941608"/>
            <a:ext cx="17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“out” ring buffer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B0DA3F-52DB-4FA9-8793-8B7A013BCBB3}"/>
              </a:ext>
            </a:extLst>
          </p:cNvPr>
          <p:cNvCxnSpPr>
            <a:endCxn id="15" idx="3"/>
          </p:cNvCxnSpPr>
          <p:nvPr/>
        </p:nvCxnSpPr>
        <p:spPr>
          <a:xfrm flipH="1">
            <a:off x="8801100" y="2516673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8389E8-EF56-4421-9A69-2EAFFCE53E7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00199" y="2516674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435DFA-BDFB-4A03-A958-2CE3D76D03A5}"/>
              </a:ext>
            </a:extLst>
          </p:cNvPr>
          <p:cNvCxnSpPr>
            <a:cxnSpLocks/>
          </p:cNvCxnSpPr>
          <p:nvPr/>
        </p:nvCxnSpPr>
        <p:spPr>
          <a:xfrm flipH="1">
            <a:off x="1586393" y="3107732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484FD3-9F89-4241-ACD9-2EC085F24227}"/>
              </a:ext>
            </a:extLst>
          </p:cNvPr>
          <p:cNvCxnSpPr>
            <a:cxnSpLocks/>
          </p:cNvCxnSpPr>
          <p:nvPr/>
        </p:nvCxnSpPr>
        <p:spPr>
          <a:xfrm flipH="1">
            <a:off x="8868704" y="3119972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F8EE76-8F93-4180-907F-0A96B9BA1AB0}"/>
              </a:ext>
            </a:extLst>
          </p:cNvPr>
          <p:cNvSpPr txBox="1"/>
          <p:nvPr/>
        </p:nvSpPr>
        <p:spPr>
          <a:xfrm>
            <a:off x="5666273" y="1714711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132A65-6A18-42DB-B077-DE28CCB91244}"/>
              </a:ext>
            </a:extLst>
          </p:cNvPr>
          <p:cNvSpPr txBox="1"/>
          <p:nvPr/>
        </p:nvSpPr>
        <p:spPr>
          <a:xfrm>
            <a:off x="3305295" y="1718975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80B756-4BA0-40DB-B379-32F931EE8C0A}"/>
              </a:ext>
            </a:extLst>
          </p:cNvPr>
          <p:cNvCxnSpPr/>
          <p:nvPr/>
        </p:nvCxnSpPr>
        <p:spPr>
          <a:xfrm>
            <a:off x="4203509" y="2032650"/>
            <a:ext cx="98784" cy="258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35EC6C-2C07-4995-A55A-EE0DBA586E47}"/>
              </a:ext>
            </a:extLst>
          </p:cNvPr>
          <p:cNvCxnSpPr>
            <a:cxnSpLocks/>
          </p:cNvCxnSpPr>
          <p:nvPr/>
        </p:nvCxnSpPr>
        <p:spPr>
          <a:xfrm flipH="1">
            <a:off x="5683794" y="2032650"/>
            <a:ext cx="311479" cy="229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994A63-523E-47DC-A968-8F0FA9DB1016}"/>
              </a:ext>
            </a:extLst>
          </p:cNvPr>
          <p:cNvCxnSpPr>
            <a:cxnSpLocks/>
          </p:cNvCxnSpPr>
          <p:nvPr/>
        </p:nvCxnSpPr>
        <p:spPr>
          <a:xfrm>
            <a:off x="4790364" y="2301681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C0FC4C-F7D6-4928-A3B2-7350F1462E29}"/>
              </a:ext>
            </a:extLst>
          </p:cNvPr>
          <p:cNvSpPr txBox="1"/>
          <p:nvPr/>
        </p:nvSpPr>
        <p:spPr>
          <a:xfrm>
            <a:off x="4263535" y="234762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3953D-04F7-40F8-BEB0-746DB712D9BC}"/>
              </a:ext>
            </a:extLst>
          </p:cNvPr>
          <p:cNvSpPr txBox="1"/>
          <p:nvPr/>
        </p:nvSpPr>
        <p:spPr>
          <a:xfrm>
            <a:off x="4943581" y="235154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7C87D6-5EEC-455B-972E-033D1264EAE3}"/>
              </a:ext>
            </a:extLst>
          </p:cNvPr>
          <p:cNvSpPr txBox="1"/>
          <p:nvPr/>
        </p:nvSpPr>
        <p:spPr>
          <a:xfrm>
            <a:off x="6698350" y="3503397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792CB9-53D9-4FC8-AE66-264433FE5985}"/>
              </a:ext>
            </a:extLst>
          </p:cNvPr>
          <p:cNvSpPr txBox="1"/>
          <p:nvPr/>
        </p:nvSpPr>
        <p:spPr>
          <a:xfrm>
            <a:off x="5021603" y="3477789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33126A-7B63-49ED-BC02-82F082C51C5B}"/>
              </a:ext>
            </a:extLst>
          </p:cNvPr>
          <p:cNvCxnSpPr>
            <a:cxnSpLocks/>
          </p:cNvCxnSpPr>
          <p:nvPr/>
        </p:nvCxnSpPr>
        <p:spPr>
          <a:xfrm flipV="1">
            <a:off x="6224034" y="3352153"/>
            <a:ext cx="168815" cy="3147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8EF8A1-B327-4E7B-9868-52B89AD74D59}"/>
              </a:ext>
            </a:extLst>
          </p:cNvPr>
          <p:cNvCxnSpPr>
            <a:cxnSpLocks/>
          </p:cNvCxnSpPr>
          <p:nvPr/>
        </p:nvCxnSpPr>
        <p:spPr>
          <a:xfrm flipH="1" flipV="1">
            <a:off x="6392849" y="3352154"/>
            <a:ext cx="335034" cy="34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F910CD-1094-423F-AEAD-0268D6265DE1}"/>
              </a:ext>
            </a:extLst>
          </p:cNvPr>
          <p:cNvCxnSpPr>
            <a:cxnSpLocks/>
          </p:cNvCxnSpPr>
          <p:nvPr/>
        </p:nvCxnSpPr>
        <p:spPr>
          <a:xfrm>
            <a:off x="6389902" y="2926445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5ECC3E1-489F-41B1-ACF4-3A69C50F78BD}"/>
              </a:ext>
            </a:extLst>
          </p:cNvPr>
          <p:cNvSpPr/>
          <p:nvPr/>
        </p:nvSpPr>
        <p:spPr>
          <a:xfrm>
            <a:off x="2846567" y="4867041"/>
            <a:ext cx="6120825" cy="13255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D94095-2D20-45EB-B11D-C3698494F26C}"/>
              </a:ext>
            </a:extLst>
          </p:cNvPr>
          <p:cNvSpPr/>
          <p:nvPr/>
        </p:nvSpPr>
        <p:spPr>
          <a:xfrm>
            <a:off x="2997347" y="5010500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B927DB-30C6-4F49-9820-9E751229237F}"/>
              </a:ext>
            </a:extLst>
          </p:cNvPr>
          <p:cNvSpPr/>
          <p:nvPr/>
        </p:nvSpPr>
        <p:spPr>
          <a:xfrm>
            <a:off x="2997347" y="5620101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907847-5E31-4108-AFC5-96C9BAE4D225}"/>
              </a:ext>
            </a:extLst>
          </p:cNvPr>
          <p:cNvSpPr txBox="1"/>
          <p:nvPr/>
        </p:nvSpPr>
        <p:spPr>
          <a:xfrm>
            <a:off x="7243828" y="505171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ring buffer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7DB77-6D02-4FCA-BF98-D2618C2F6241}"/>
              </a:ext>
            </a:extLst>
          </p:cNvPr>
          <p:cNvSpPr txBox="1"/>
          <p:nvPr/>
        </p:nvSpPr>
        <p:spPr>
          <a:xfrm>
            <a:off x="7108281" y="5661313"/>
            <a:ext cx="17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“out” ring buffer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F7158A-A6E6-476A-A975-9AF0EDE3D2DA}"/>
              </a:ext>
            </a:extLst>
          </p:cNvPr>
          <p:cNvCxnSpPr>
            <a:endCxn id="63" idx="3"/>
          </p:cNvCxnSpPr>
          <p:nvPr/>
        </p:nvCxnSpPr>
        <p:spPr>
          <a:xfrm flipH="1">
            <a:off x="8837534" y="5236378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51D1E4-4F0B-4605-9F8A-BCD205524939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636633" y="5236379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1A29B3-4E20-43E2-8A5E-AD0B3B498A39}"/>
              </a:ext>
            </a:extLst>
          </p:cNvPr>
          <p:cNvCxnSpPr>
            <a:cxnSpLocks/>
          </p:cNvCxnSpPr>
          <p:nvPr/>
        </p:nvCxnSpPr>
        <p:spPr>
          <a:xfrm flipH="1">
            <a:off x="1622827" y="5827437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BCC13A-62DA-43D2-870F-F28FDF2D3143}"/>
              </a:ext>
            </a:extLst>
          </p:cNvPr>
          <p:cNvCxnSpPr>
            <a:cxnSpLocks/>
          </p:cNvCxnSpPr>
          <p:nvPr/>
        </p:nvCxnSpPr>
        <p:spPr>
          <a:xfrm flipH="1">
            <a:off x="8905138" y="5839677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00BBD28-1865-48C5-9982-80308865011C}"/>
              </a:ext>
            </a:extLst>
          </p:cNvPr>
          <p:cNvCxnSpPr>
            <a:cxnSpLocks/>
          </p:cNvCxnSpPr>
          <p:nvPr/>
        </p:nvCxnSpPr>
        <p:spPr>
          <a:xfrm>
            <a:off x="4826798" y="5021386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96A3F89-51E2-4E17-9B8A-14E41B46EEDA}"/>
              </a:ext>
            </a:extLst>
          </p:cNvPr>
          <p:cNvSpPr txBox="1"/>
          <p:nvPr/>
        </p:nvSpPr>
        <p:spPr>
          <a:xfrm>
            <a:off x="3723969" y="6294896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5D97E-C33A-4110-9C37-1B1E0D8EC7CF}"/>
              </a:ext>
            </a:extLst>
          </p:cNvPr>
          <p:cNvSpPr txBox="1"/>
          <p:nvPr/>
        </p:nvSpPr>
        <p:spPr>
          <a:xfrm>
            <a:off x="6681624" y="6325582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C1ACF62-3F8C-4C0F-B0A5-A0642DB1AB62}"/>
              </a:ext>
            </a:extLst>
          </p:cNvPr>
          <p:cNvCxnSpPr>
            <a:cxnSpLocks/>
          </p:cNvCxnSpPr>
          <p:nvPr/>
        </p:nvCxnSpPr>
        <p:spPr>
          <a:xfrm flipH="1" flipV="1">
            <a:off x="6365675" y="6071859"/>
            <a:ext cx="383210" cy="3147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04548-9FF2-4FAA-952B-4E72771F8D85}"/>
              </a:ext>
            </a:extLst>
          </p:cNvPr>
          <p:cNvCxnSpPr>
            <a:cxnSpLocks/>
          </p:cNvCxnSpPr>
          <p:nvPr/>
        </p:nvCxnSpPr>
        <p:spPr>
          <a:xfrm flipV="1">
            <a:off x="4756275" y="6090095"/>
            <a:ext cx="266184" cy="29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5427EEE-8849-49B3-AB9F-0BD2E9CEC53C}"/>
              </a:ext>
            </a:extLst>
          </p:cNvPr>
          <p:cNvSpPr/>
          <p:nvPr/>
        </p:nvSpPr>
        <p:spPr>
          <a:xfrm>
            <a:off x="5012433" y="5632704"/>
            <a:ext cx="1360714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964A0C-B5A7-497F-9058-754AFFE06C6A}"/>
              </a:ext>
            </a:extLst>
          </p:cNvPr>
          <p:cNvSpPr txBox="1"/>
          <p:nvPr/>
        </p:nvSpPr>
        <p:spPr>
          <a:xfrm>
            <a:off x="5033336" y="56802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5184125-3502-46F3-8462-E32D9E332596}"/>
              </a:ext>
            </a:extLst>
          </p:cNvPr>
          <p:cNvSpPr txBox="1"/>
          <p:nvPr/>
        </p:nvSpPr>
        <p:spPr>
          <a:xfrm>
            <a:off x="7864798" y="178874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Channel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C3AB89-A1F2-4139-B9F0-C4333660E0CA}"/>
              </a:ext>
            </a:extLst>
          </p:cNvPr>
          <p:cNvSpPr txBox="1"/>
          <p:nvPr/>
        </p:nvSpPr>
        <p:spPr>
          <a:xfrm>
            <a:off x="7799732" y="44863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Channel 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7A6A66-B521-4F09-896B-DE4111A4E795}"/>
              </a:ext>
            </a:extLst>
          </p:cNvPr>
          <p:cNvSpPr/>
          <p:nvPr/>
        </p:nvSpPr>
        <p:spPr>
          <a:xfrm>
            <a:off x="349321" y="1458930"/>
            <a:ext cx="9370032" cy="52359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E618804-1AD8-4561-9A32-7DFD968E509C}"/>
              </a:ext>
            </a:extLst>
          </p:cNvPr>
          <p:cNvSpPr txBox="1"/>
          <p:nvPr/>
        </p:nvSpPr>
        <p:spPr>
          <a:xfrm>
            <a:off x="8259031" y="1089139"/>
            <a:ext cx="17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Guest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470BB-195E-445F-A8A1-1935296F4B5B}"/>
              </a:ext>
            </a:extLst>
          </p:cNvPr>
          <p:cNvSpPr txBox="1"/>
          <p:nvPr/>
        </p:nvSpPr>
        <p:spPr>
          <a:xfrm>
            <a:off x="9942066" y="98040"/>
            <a:ext cx="20528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“in” and “out” are from</a:t>
            </a:r>
          </a:p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guest perspective</a:t>
            </a:r>
          </a:p>
        </p:txBody>
      </p:sp>
    </p:spTree>
    <p:extLst>
      <p:ext uri="{BB962C8B-B14F-4D97-AF65-F5344CB8AC3E}">
        <p14:creationId xmlns:p14="http://schemas.microsoft.com/office/powerpoint/2010/main" val="249837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10BC-01B1-4118-AFE4-1CE4865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E7DF-AB71-430D-AD1D-ADDBBC476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311676"/>
          </a:xfrm>
        </p:spPr>
        <p:txBody>
          <a:bodyPr/>
          <a:lstStyle/>
          <a:p>
            <a:r>
              <a:rPr lang="en-US" dirty="0"/>
              <a:t>All messages have a standard header</a:t>
            </a:r>
          </a:p>
          <a:p>
            <a:pPr lvl="1"/>
            <a:r>
              <a:rPr lang="en-US" dirty="0"/>
              <a:t>Message length</a:t>
            </a:r>
          </a:p>
          <a:p>
            <a:pPr lvl="1"/>
            <a:r>
              <a:rPr lang="en-US" dirty="0" err="1"/>
              <a:t>TransactionID</a:t>
            </a:r>
            <a:endParaRPr lang="en-US" dirty="0"/>
          </a:p>
          <a:p>
            <a:pPr lvl="1"/>
            <a:r>
              <a:rPr lang="en-US" dirty="0"/>
              <a:t>Offset of message payload</a:t>
            </a:r>
          </a:p>
          <a:p>
            <a:pPr lvl="1"/>
            <a:r>
              <a:rPr lang="en-US" dirty="0"/>
              <a:t>Flags</a:t>
            </a:r>
          </a:p>
          <a:p>
            <a:pPr lvl="1"/>
            <a:r>
              <a:rPr lang="en-US" dirty="0"/>
              <a:t>See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struct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vmpacket_descriptor</a:t>
            </a:r>
            <a:endParaRPr lang="en-US" b="1" dirty="0"/>
          </a:p>
          <a:p>
            <a:r>
              <a:rPr lang="en-US" dirty="0"/>
              <a:t>Portion after the header is unique to each VSC/VSP pair (</a:t>
            </a:r>
            <a:r>
              <a:rPr lang="en-US" dirty="0" err="1"/>
              <a:t>i.e</a:t>
            </a:r>
            <a:r>
              <a:rPr lang="en-US" dirty="0"/>
              <a:t>, device)</a:t>
            </a:r>
          </a:p>
          <a:p>
            <a:r>
              <a:rPr lang="en-US" dirty="0"/>
              <a:t>There is no documentation of these message formats </a:t>
            </a:r>
            <a:r>
              <a:rPr lang="en-US" dirty="0">
                <a:sym typeface="Wingdings" panose="05000000000000000000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397595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714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 dirty="0">
                <a:latin typeface="Segoe UI Semilight"/>
                <a:ea typeface="Segoe UI Semibold"/>
                <a:cs typeface="Segoe UI Semilight"/>
              </a:rPr>
              <a:t>Michael Kelley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Vanderbilt University (B.E.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ElecEng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/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CompSci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University of North Carolina (M.S.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CompSci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Dev and Dev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Mgr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 for DG/UX – Data General Corp UNIX 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Dev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Mgr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 at an eCommerce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PM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Mgr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 for Linux and UNIX Systems Management – Microsoft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PM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Mgr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/Dev/Dev </a:t>
            </a:r>
            <a:r>
              <a:rPr lang="en-US" sz="2400" dirty="0" err="1">
                <a:latin typeface="Segoe UI Semilight"/>
                <a:ea typeface="Segoe UI Semibold"/>
                <a:cs typeface="Segoe UI Semilight"/>
              </a:rPr>
              <a:t>Mgr</a:t>
            </a:r>
            <a:r>
              <a:rPr lang="en-US" sz="2400" dirty="0">
                <a:latin typeface="Segoe UI Semilight"/>
                <a:ea typeface="Segoe UI Semibold"/>
                <a:cs typeface="Segoe UI Semilight"/>
              </a:rPr>
              <a:t> for Linux kernel – Microsoft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Segoe UI Semilight"/>
                <a:ea typeface="Segoe UI Semibold"/>
                <a:cs typeface="Segoe UI Semilight"/>
              </a:rPr>
              <a:t>Linux areas: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7713A-32C6-BBEA-9419-EA71F9856C61}"/>
              </a:ext>
            </a:extLst>
          </p:cNvPr>
          <p:cNvSpPr txBox="1"/>
          <p:nvPr/>
        </p:nvSpPr>
        <p:spPr>
          <a:xfrm>
            <a:off x="1381125" y="5153025"/>
            <a:ext cx="322897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Clocks/timers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VMbus &amp; Hyper-V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53D69-8904-83F5-0F07-76E17BF7A6A7}"/>
              </a:ext>
            </a:extLst>
          </p:cNvPr>
          <p:cNvSpPr txBox="1"/>
          <p:nvPr/>
        </p:nvSpPr>
        <p:spPr>
          <a:xfrm>
            <a:off x="4286250" y="5153025"/>
            <a:ext cx="322897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ARM64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General HW/OS interface</a:t>
            </a:r>
          </a:p>
        </p:txBody>
      </p:sp>
    </p:spTree>
    <p:extLst>
      <p:ext uri="{BB962C8B-B14F-4D97-AF65-F5344CB8AC3E}">
        <p14:creationId xmlns:p14="http://schemas.microsoft.com/office/powerpoint/2010/main" val="51847434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10BC-01B1-4118-AFE4-1CE4865B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6E7DF-AB71-430D-AD1D-ADDBBC476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311676"/>
          </a:xfrm>
        </p:spPr>
        <p:txBody>
          <a:bodyPr/>
          <a:lstStyle/>
          <a:p>
            <a:r>
              <a:rPr lang="en-US" dirty="0"/>
              <a:t>Messages may be in two patterns</a:t>
            </a:r>
          </a:p>
          <a:p>
            <a:pPr lvl="1"/>
            <a:r>
              <a:rPr lang="en-US" dirty="0"/>
              <a:t>Unidirectional:  Either side sends a message and does not expect a response message</a:t>
            </a:r>
          </a:p>
          <a:p>
            <a:pPr lvl="1"/>
            <a:r>
              <a:rPr lang="en-US" dirty="0"/>
              <a:t>Request/response:  One side (usually the guest) sends a message and expects a response</a:t>
            </a:r>
          </a:p>
          <a:p>
            <a:r>
              <a:rPr lang="en-US" dirty="0" err="1"/>
              <a:t>TransactionID</a:t>
            </a:r>
            <a:r>
              <a:rPr lang="en-US" dirty="0"/>
              <a:t> (a.k.a. “</a:t>
            </a:r>
            <a:r>
              <a:rPr lang="en-US" dirty="0" err="1"/>
              <a:t>requestID</a:t>
            </a:r>
            <a:r>
              <a:rPr lang="en-US" dirty="0"/>
              <a:t>”) is for matching requests &amp; responses</a:t>
            </a:r>
          </a:p>
          <a:p>
            <a:pPr lvl="1"/>
            <a:r>
              <a:rPr lang="en-US" dirty="0"/>
              <a:t>Multiple requests can be in-flight simultaneously</a:t>
            </a:r>
          </a:p>
          <a:p>
            <a:pPr lvl="1"/>
            <a:r>
              <a:rPr lang="en-US" dirty="0"/>
              <a:t>Guest specifies </a:t>
            </a:r>
            <a:r>
              <a:rPr lang="en-US" dirty="0" err="1"/>
              <a:t>transactionID</a:t>
            </a:r>
            <a:r>
              <a:rPr lang="en-US" dirty="0"/>
              <a:t> when sending a request</a:t>
            </a:r>
          </a:p>
          <a:p>
            <a:pPr lvl="1"/>
            <a:r>
              <a:rPr lang="en-US" dirty="0"/>
              <a:t>Hyper-V sends back the same </a:t>
            </a:r>
            <a:r>
              <a:rPr lang="en-US" dirty="0" err="1"/>
              <a:t>transactionID</a:t>
            </a:r>
            <a:r>
              <a:rPr lang="en-US" dirty="0"/>
              <a:t> in the matching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3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99178-BF04-4102-971A-DE44F8BE4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Messages and Bulk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6B82D-5CD0-4C53-BF00-9CF810394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3" y="1393006"/>
            <a:ext cx="10829925" cy="4667250"/>
          </a:xfrm>
        </p:spPr>
        <p:txBody>
          <a:bodyPr>
            <a:normAutofit/>
          </a:bodyPr>
          <a:lstStyle/>
          <a:p>
            <a:r>
              <a:rPr lang="en-US"/>
              <a:t>Messages passed between a VSP and VSC are control messages</a:t>
            </a:r>
          </a:p>
          <a:p>
            <a:pPr lvl="1"/>
            <a:r>
              <a:rPr lang="en-US"/>
              <a:t>E.g., “send out this network packet”, or “execute this SCSI command”</a:t>
            </a:r>
          </a:p>
          <a:p>
            <a:r>
              <a:rPr lang="en-US"/>
              <a:t>If the data is small</a:t>
            </a:r>
          </a:p>
          <a:p>
            <a:pPr lvl="1"/>
            <a:r>
              <a:rPr lang="en-US"/>
              <a:t>Messages may also contain the actual data to be transferred</a:t>
            </a:r>
          </a:p>
          <a:p>
            <a:pPr lvl="1"/>
            <a:r>
              <a:rPr lang="en-US"/>
              <a:t>E.g., time sync message from host that says “here is latest time-of-day” also contains the time-of-day value</a:t>
            </a:r>
          </a:p>
          <a:p>
            <a:r>
              <a:rPr lang="en-US"/>
              <a:t>If the data is large</a:t>
            </a:r>
          </a:p>
          <a:p>
            <a:pPr lvl="1"/>
            <a:r>
              <a:rPr lang="en-US"/>
              <a:t>Message contains a list of guest physical addresses (GPAs) that make up the data buffer</a:t>
            </a:r>
          </a:p>
          <a:p>
            <a:pPr lvl="1"/>
            <a:r>
              <a:rPr lang="en-US"/>
              <a:t>The data is “</a:t>
            </a:r>
            <a:r>
              <a:rPr lang="en-US" err="1"/>
              <a:t>DMA’ed</a:t>
            </a:r>
            <a:r>
              <a:rPr lang="en-US"/>
              <a:t>” by the Hyper-V host directly to/from the buffer</a:t>
            </a:r>
          </a:p>
        </p:txBody>
      </p:sp>
    </p:spTree>
    <p:extLst>
      <p:ext uri="{BB962C8B-B14F-4D97-AF65-F5344CB8AC3E}">
        <p14:creationId xmlns:p14="http://schemas.microsoft.com/office/powerpoint/2010/main" val="2972778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DE4E-3953-4F01-B9D7-8DE56495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Channel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DFE1C9-3A83-4B50-874A-2C2494AE9C47}"/>
              </a:ext>
            </a:extLst>
          </p:cNvPr>
          <p:cNvSpPr/>
          <p:nvPr/>
        </p:nvSpPr>
        <p:spPr>
          <a:xfrm>
            <a:off x="838200" y="2090057"/>
            <a:ext cx="729343" cy="394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/>
              <a:t>VSC (guest side)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0C223-A348-4DA2-B6B4-7B9D81F10FF4}"/>
              </a:ext>
            </a:extLst>
          </p:cNvPr>
          <p:cNvSpPr/>
          <p:nvPr/>
        </p:nvSpPr>
        <p:spPr>
          <a:xfrm>
            <a:off x="10308772" y="2090056"/>
            <a:ext cx="729343" cy="3940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/>
              <a:t>VSP (host side)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9F939AA-363F-4686-8F2C-3D83DF7B1F51}"/>
              </a:ext>
            </a:extLst>
          </p:cNvPr>
          <p:cNvSpPr/>
          <p:nvPr/>
        </p:nvSpPr>
        <p:spPr>
          <a:xfrm>
            <a:off x="2846567" y="2165888"/>
            <a:ext cx="6120825" cy="13255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AD7F69-AB4C-4455-90E4-D265615AE58A}"/>
              </a:ext>
            </a:extLst>
          </p:cNvPr>
          <p:cNvSpPr/>
          <p:nvPr/>
        </p:nvSpPr>
        <p:spPr>
          <a:xfrm>
            <a:off x="2960913" y="2290795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4BDA3-58BD-4305-A1A8-1830AF66EA9B}"/>
              </a:ext>
            </a:extLst>
          </p:cNvPr>
          <p:cNvSpPr/>
          <p:nvPr/>
        </p:nvSpPr>
        <p:spPr>
          <a:xfrm>
            <a:off x="4299046" y="2301681"/>
            <a:ext cx="1360714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4D03E6-3291-4A0E-8EEE-F3AE9DC65B9F}"/>
              </a:ext>
            </a:extLst>
          </p:cNvPr>
          <p:cNvSpPr/>
          <p:nvPr/>
        </p:nvSpPr>
        <p:spPr>
          <a:xfrm>
            <a:off x="2960913" y="2900396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BB7E7E-5922-48C8-8585-4B80D0AC4F49}"/>
              </a:ext>
            </a:extLst>
          </p:cNvPr>
          <p:cNvSpPr txBox="1"/>
          <p:nvPr/>
        </p:nvSpPr>
        <p:spPr>
          <a:xfrm>
            <a:off x="7207394" y="2332007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ring buffer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E5A39-679F-4866-A373-FEE87E1388E3}"/>
              </a:ext>
            </a:extLst>
          </p:cNvPr>
          <p:cNvSpPr txBox="1"/>
          <p:nvPr/>
        </p:nvSpPr>
        <p:spPr>
          <a:xfrm>
            <a:off x="7071847" y="2941608"/>
            <a:ext cx="17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“out” ring buffer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B0DA3F-52DB-4FA9-8793-8B7A013BCBB3}"/>
              </a:ext>
            </a:extLst>
          </p:cNvPr>
          <p:cNvCxnSpPr>
            <a:endCxn id="15" idx="3"/>
          </p:cNvCxnSpPr>
          <p:nvPr/>
        </p:nvCxnSpPr>
        <p:spPr>
          <a:xfrm flipH="1">
            <a:off x="8801100" y="2516673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8389E8-EF56-4421-9A69-2EAFFCE53E7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600199" y="2516674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435DFA-BDFB-4A03-A958-2CE3D76D03A5}"/>
              </a:ext>
            </a:extLst>
          </p:cNvPr>
          <p:cNvCxnSpPr>
            <a:cxnSpLocks/>
          </p:cNvCxnSpPr>
          <p:nvPr/>
        </p:nvCxnSpPr>
        <p:spPr>
          <a:xfrm flipH="1">
            <a:off x="1586393" y="3107732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D484FD3-9F89-4241-ACD9-2EC085F24227}"/>
              </a:ext>
            </a:extLst>
          </p:cNvPr>
          <p:cNvCxnSpPr>
            <a:cxnSpLocks/>
          </p:cNvCxnSpPr>
          <p:nvPr/>
        </p:nvCxnSpPr>
        <p:spPr>
          <a:xfrm flipH="1">
            <a:off x="8868704" y="3119972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F8EE76-8F93-4180-907F-0A96B9BA1AB0}"/>
              </a:ext>
            </a:extLst>
          </p:cNvPr>
          <p:cNvSpPr txBox="1"/>
          <p:nvPr/>
        </p:nvSpPr>
        <p:spPr>
          <a:xfrm>
            <a:off x="5666273" y="1714711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132A65-6A18-42DB-B077-DE28CCB91244}"/>
              </a:ext>
            </a:extLst>
          </p:cNvPr>
          <p:cNvSpPr txBox="1"/>
          <p:nvPr/>
        </p:nvSpPr>
        <p:spPr>
          <a:xfrm>
            <a:off x="3305295" y="1718975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B80B756-4BA0-40DB-B379-32F931EE8C0A}"/>
              </a:ext>
            </a:extLst>
          </p:cNvPr>
          <p:cNvCxnSpPr/>
          <p:nvPr/>
        </p:nvCxnSpPr>
        <p:spPr>
          <a:xfrm>
            <a:off x="4203509" y="2032650"/>
            <a:ext cx="98784" cy="2581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35EC6C-2C07-4995-A55A-EE0DBA586E47}"/>
              </a:ext>
            </a:extLst>
          </p:cNvPr>
          <p:cNvCxnSpPr>
            <a:cxnSpLocks/>
          </p:cNvCxnSpPr>
          <p:nvPr/>
        </p:nvCxnSpPr>
        <p:spPr>
          <a:xfrm flipH="1">
            <a:off x="5683794" y="2032650"/>
            <a:ext cx="311479" cy="2293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0994A63-523E-47DC-A968-8F0FA9DB1016}"/>
              </a:ext>
            </a:extLst>
          </p:cNvPr>
          <p:cNvCxnSpPr>
            <a:cxnSpLocks/>
          </p:cNvCxnSpPr>
          <p:nvPr/>
        </p:nvCxnSpPr>
        <p:spPr>
          <a:xfrm>
            <a:off x="4790364" y="2301681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C0FC4C-F7D6-4928-A3B2-7350F1462E29}"/>
              </a:ext>
            </a:extLst>
          </p:cNvPr>
          <p:cNvSpPr txBox="1"/>
          <p:nvPr/>
        </p:nvSpPr>
        <p:spPr>
          <a:xfrm>
            <a:off x="4263535" y="2347621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063953D-04F7-40F8-BEB0-746DB712D9BC}"/>
              </a:ext>
            </a:extLst>
          </p:cNvPr>
          <p:cNvSpPr txBox="1"/>
          <p:nvPr/>
        </p:nvSpPr>
        <p:spPr>
          <a:xfrm>
            <a:off x="4943581" y="2351548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7C87D6-5EEC-455B-972E-033D1264EAE3}"/>
              </a:ext>
            </a:extLst>
          </p:cNvPr>
          <p:cNvSpPr txBox="1"/>
          <p:nvPr/>
        </p:nvSpPr>
        <p:spPr>
          <a:xfrm>
            <a:off x="6698350" y="3503397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792CB9-53D9-4FC8-AE66-264433FE5985}"/>
              </a:ext>
            </a:extLst>
          </p:cNvPr>
          <p:cNvSpPr txBox="1"/>
          <p:nvPr/>
        </p:nvSpPr>
        <p:spPr>
          <a:xfrm>
            <a:off x="5021603" y="3477789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33126A-7B63-49ED-BC02-82F082C51C5B}"/>
              </a:ext>
            </a:extLst>
          </p:cNvPr>
          <p:cNvCxnSpPr>
            <a:cxnSpLocks/>
          </p:cNvCxnSpPr>
          <p:nvPr/>
        </p:nvCxnSpPr>
        <p:spPr>
          <a:xfrm flipV="1">
            <a:off x="6224034" y="3352153"/>
            <a:ext cx="168815" cy="3147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18EF8A1-B327-4E7B-9868-52B89AD74D59}"/>
              </a:ext>
            </a:extLst>
          </p:cNvPr>
          <p:cNvCxnSpPr>
            <a:cxnSpLocks/>
          </p:cNvCxnSpPr>
          <p:nvPr/>
        </p:nvCxnSpPr>
        <p:spPr>
          <a:xfrm flipH="1" flipV="1">
            <a:off x="6392849" y="3352154"/>
            <a:ext cx="335034" cy="340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F910CD-1094-423F-AEAD-0268D6265DE1}"/>
              </a:ext>
            </a:extLst>
          </p:cNvPr>
          <p:cNvCxnSpPr>
            <a:cxnSpLocks/>
          </p:cNvCxnSpPr>
          <p:nvPr/>
        </p:nvCxnSpPr>
        <p:spPr>
          <a:xfrm>
            <a:off x="6389902" y="2926445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C5ECC3E1-489F-41B1-ACF4-3A69C50F78BD}"/>
              </a:ext>
            </a:extLst>
          </p:cNvPr>
          <p:cNvSpPr/>
          <p:nvPr/>
        </p:nvSpPr>
        <p:spPr>
          <a:xfrm>
            <a:off x="2846567" y="4867041"/>
            <a:ext cx="6120825" cy="13255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D94095-2D20-45EB-B11D-C3698494F26C}"/>
              </a:ext>
            </a:extLst>
          </p:cNvPr>
          <p:cNvSpPr/>
          <p:nvPr/>
        </p:nvSpPr>
        <p:spPr>
          <a:xfrm>
            <a:off x="2997347" y="5010500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B927DB-30C6-4F49-9820-9E751229237F}"/>
              </a:ext>
            </a:extLst>
          </p:cNvPr>
          <p:cNvSpPr/>
          <p:nvPr/>
        </p:nvSpPr>
        <p:spPr>
          <a:xfrm>
            <a:off x="2997347" y="5620101"/>
            <a:ext cx="5878287" cy="4517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2907847-5E31-4108-AFC5-96C9BAE4D225}"/>
              </a:ext>
            </a:extLst>
          </p:cNvPr>
          <p:cNvSpPr txBox="1"/>
          <p:nvPr/>
        </p:nvSpPr>
        <p:spPr>
          <a:xfrm>
            <a:off x="7243828" y="505171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“in” ring buffer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17DB77-6D02-4FCA-BF98-D2618C2F6241}"/>
              </a:ext>
            </a:extLst>
          </p:cNvPr>
          <p:cNvSpPr txBox="1"/>
          <p:nvPr/>
        </p:nvSpPr>
        <p:spPr>
          <a:xfrm>
            <a:off x="7108281" y="5661313"/>
            <a:ext cx="17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“out” ring buffer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F7158A-A6E6-476A-A975-9AF0EDE3D2DA}"/>
              </a:ext>
            </a:extLst>
          </p:cNvPr>
          <p:cNvCxnSpPr>
            <a:endCxn id="63" idx="3"/>
          </p:cNvCxnSpPr>
          <p:nvPr/>
        </p:nvCxnSpPr>
        <p:spPr>
          <a:xfrm flipH="1">
            <a:off x="8837534" y="5236378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851D1E4-4F0B-4605-9F8A-BCD205524939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636633" y="5236379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1A29B3-4E20-43E2-8A5E-AD0B3B498A39}"/>
              </a:ext>
            </a:extLst>
          </p:cNvPr>
          <p:cNvCxnSpPr>
            <a:cxnSpLocks/>
          </p:cNvCxnSpPr>
          <p:nvPr/>
        </p:nvCxnSpPr>
        <p:spPr>
          <a:xfrm flipH="1">
            <a:off x="1622827" y="5827437"/>
            <a:ext cx="1360714" cy="10886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BCC13A-62DA-43D2-870F-F28FDF2D3143}"/>
              </a:ext>
            </a:extLst>
          </p:cNvPr>
          <p:cNvCxnSpPr>
            <a:cxnSpLocks/>
          </p:cNvCxnSpPr>
          <p:nvPr/>
        </p:nvCxnSpPr>
        <p:spPr>
          <a:xfrm flipH="1">
            <a:off x="8905138" y="5839677"/>
            <a:ext cx="1436916" cy="1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00BBD28-1865-48C5-9982-80308865011C}"/>
              </a:ext>
            </a:extLst>
          </p:cNvPr>
          <p:cNvCxnSpPr>
            <a:cxnSpLocks/>
          </p:cNvCxnSpPr>
          <p:nvPr/>
        </p:nvCxnSpPr>
        <p:spPr>
          <a:xfrm>
            <a:off x="4826798" y="5021386"/>
            <a:ext cx="0" cy="3996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96A3F89-51E2-4E17-9B8A-14E41B46EEDA}"/>
              </a:ext>
            </a:extLst>
          </p:cNvPr>
          <p:cNvSpPr txBox="1"/>
          <p:nvPr/>
        </p:nvSpPr>
        <p:spPr>
          <a:xfrm>
            <a:off x="3723969" y="6294896"/>
            <a:ext cx="12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Read index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65D97E-C33A-4110-9C37-1B1E0D8EC7CF}"/>
              </a:ext>
            </a:extLst>
          </p:cNvPr>
          <p:cNvSpPr txBox="1"/>
          <p:nvPr/>
        </p:nvSpPr>
        <p:spPr>
          <a:xfrm>
            <a:off x="6681624" y="6325582"/>
            <a:ext cx="126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Write index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C1ACF62-3F8C-4C0F-B0A5-A0642DB1AB62}"/>
              </a:ext>
            </a:extLst>
          </p:cNvPr>
          <p:cNvCxnSpPr>
            <a:cxnSpLocks/>
          </p:cNvCxnSpPr>
          <p:nvPr/>
        </p:nvCxnSpPr>
        <p:spPr>
          <a:xfrm flipH="1" flipV="1">
            <a:off x="6365675" y="6071859"/>
            <a:ext cx="383210" cy="3147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F04548-9FF2-4FAA-952B-4E72771F8D85}"/>
              </a:ext>
            </a:extLst>
          </p:cNvPr>
          <p:cNvCxnSpPr>
            <a:cxnSpLocks/>
          </p:cNvCxnSpPr>
          <p:nvPr/>
        </p:nvCxnSpPr>
        <p:spPr>
          <a:xfrm flipV="1">
            <a:off x="4756275" y="6090095"/>
            <a:ext cx="266184" cy="2965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C5427EEE-8849-49B3-AB9F-0BD2E9CEC53C}"/>
              </a:ext>
            </a:extLst>
          </p:cNvPr>
          <p:cNvSpPr/>
          <p:nvPr/>
        </p:nvSpPr>
        <p:spPr>
          <a:xfrm>
            <a:off x="5012433" y="5632704"/>
            <a:ext cx="1360714" cy="429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910D5DD-1AD8-463A-849A-3818B3D80C77}"/>
              </a:ext>
            </a:extLst>
          </p:cNvPr>
          <p:cNvSpPr/>
          <p:nvPr/>
        </p:nvSpPr>
        <p:spPr>
          <a:xfrm>
            <a:off x="3419061" y="4060370"/>
            <a:ext cx="731520" cy="46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Buffer Page 1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A74984-62C4-4AA5-A038-63F95624FECB}"/>
              </a:ext>
            </a:extLst>
          </p:cNvPr>
          <p:cNvSpPr/>
          <p:nvPr/>
        </p:nvSpPr>
        <p:spPr>
          <a:xfrm>
            <a:off x="5058172" y="4246928"/>
            <a:ext cx="731520" cy="46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Buffer Page 0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DB2C2A-1FA8-441B-984B-DF6ABFB51E13}"/>
              </a:ext>
            </a:extLst>
          </p:cNvPr>
          <p:cNvSpPr/>
          <p:nvPr/>
        </p:nvSpPr>
        <p:spPr>
          <a:xfrm>
            <a:off x="6413116" y="4196792"/>
            <a:ext cx="731520" cy="46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Buffer Page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D964A0C-B5A7-497F-9058-754AFFE06C6A}"/>
              </a:ext>
            </a:extLst>
          </p:cNvPr>
          <p:cNvSpPr txBox="1"/>
          <p:nvPr/>
        </p:nvSpPr>
        <p:spPr>
          <a:xfrm>
            <a:off x="5033336" y="568024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msg1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5CD46C2-7CDD-498E-A79B-930657082BFF}"/>
              </a:ext>
            </a:extLst>
          </p:cNvPr>
          <p:cNvSpPr/>
          <p:nvPr/>
        </p:nvSpPr>
        <p:spPr>
          <a:xfrm>
            <a:off x="5767754" y="5680249"/>
            <a:ext cx="456280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E153D18-FB58-49E8-83B3-FB0488AF04E8}"/>
              </a:ext>
            </a:extLst>
          </p:cNvPr>
          <p:cNvCxnSpPr>
            <a:cxnSpLocks/>
          </p:cNvCxnSpPr>
          <p:nvPr/>
        </p:nvCxnSpPr>
        <p:spPr>
          <a:xfrm>
            <a:off x="5767754" y="5788922"/>
            <a:ext cx="456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2504B4A-779B-448D-A749-DE2CD24747E1}"/>
              </a:ext>
            </a:extLst>
          </p:cNvPr>
          <p:cNvCxnSpPr>
            <a:cxnSpLocks/>
          </p:cNvCxnSpPr>
          <p:nvPr/>
        </p:nvCxnSpPr>
        <p:spPr>
          <a:xfrm>
            <a:off x="5769432" y="5891082"/>
            <a:ext cx="456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4F31902-B87A-4771-8E9E-94A0D2609350}"/>
              </a:ext>
            </a:extLst>
          </p:cNvPr>
          <p:cNvCxnSpPr>
            <a:cxnSpLocks/>
            <a:endCxn id="87" idx="2"/>
          </p:cNvCxnSpPr>
          <p:nvPr/>
        </p:nvCxnSpPr>
        <p:spPr>
          <a:xfrm flipH="1" flipV="1">
            <a:off x="5423932" y="4713040"/>
            <a:ext cx="451674" cy="9966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D7AA90C-55C8-4DF5-87E3-2C512BE49563}"/>
              </a:ext>
            </a:extLst>
          </p:cNvPr>
          <p:cNvCxnSpPr>
            <a:cxnSpLocks/>
            <a:endCxn id="85" idx="2"/>
          </p:cNvCxnSpPr>
          <p:nvPr/>
        </p:nvCxnSpPr>
        <p:spPr>
          <a:xfrm flipH="1" flipV="1">
            <a:off x="3784821" y="4526482"/>
            <a:ext cx="2055706" cy="13131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42DB475-3982-464D-8E63-F1763249F265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6168180" y="4662904"/>
            <a:ext cx="610696" cy="12759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5184125-3502-46F3-8462-E32D9E332596}"/>
              </a:ext>
            </a:extLst>
          </p:cNvPr>
          <p:cNvSpPr txBox="1"/>
          <p:nvPr/>
        </p:nvSpPr>
        <p:spPr>
          <a:xfrm>
            <a:off x="7864798" y="178874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Channel 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C3AB89-A1F2-4139-B9F0-C4333660E0CA}"/>
              </a:ext>
            </a:extLst>
          </p:cNvPr>
          <p:cNvSpPr txBox="1"/>
          <p:nvPr/>
        </p:nvSpPr>
        <p:spPr>
          <a:xfrm>
            <a:off x="7799732" y="448635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Channel 1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B7A6A66-B521-4F09-896B-DE4111A4E795}"/>
              </a:ext>
            </a:extLst>
          </p:cNvPr>
          <p:cNvSpPr/>
          <p:nvPr/>
        </p:nvSpPr>
        <p:spPr>
          <a:xfrm>
            <a:off x="349321" y="1458930"/>
            <a:ext cx="9370032" cy="52359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E618804-1AD8-4561-9A32-7DFD968E509C}"/>
              </a:ext>
            </a:extLst>
          </p:cNvPr>
          <p:cNvSpPr txBox="1"/>
          <p:nvPr/>
        </p:nvSpPr>
        <p:spPr>
          <a:xfrm>
            <a:off x="8259031" y="1089139"/>
            <a:ext cx="17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Guest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F470BB-195E-445F-A8A1-1935296F4B5B}"/>
              </a:ext>
            </a:extLst>
          </p:cNvPr>
          <p:cNvSpPr txBox="1"/>
          <p:nvPr/>
        </p:nvSpPr>
        <p:spPr>
          <a:xfrm>
            <a:off x="9942066" y="98040"/>
            <a:ext cx="205287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“in” and “out” are from</a:t>
            </a:r>
          </a:p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guest perspective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D6E08-FF64-4D25-ACB0-830F31F8C48F}"/>
              </a:ext>
            </a:extLst>
          </p:cNvPr>
          <p:cNvSpPr txBox="1"/>
          <p:nvPr/>
        </p:nvSpPr>
        <p:spPr>
          <a:xfrm>
            <a:off x="5890496" y="5876453"/>
            <a:ext cx="25487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C05A3-9D83-4165-9859-D63E13B90857}"/>
              </a:ext>
            </a:extLst>
          </p:cNvPr>
          <p:cNvSpPr txBox="1"/>
          <p:nvPr/>
        </p:nvSpPr>
        <p:spPr>
          <a:xfrm>
            <a:off x="5891379" y="5774195"/>
            <a:ext cx="1939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690A8-FC41-43FE-BDCE-1550DDBCCB35}"/>
              </a:ext>
            </a:extLst>
          </p:cNvPr>
          <p:cNvSpPr txBox="1"/>
          <p:nvPr/>
        </p:nvSpPr>
        <p:spPr>
          <a:xfrm>
            <a:off x="5891379" y="5674102"/>
            <a:ext cx="1939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GPA</a:t>
            </a:r>
          </a:p>
        </p:txBody>
      </p:sp>
    </p:spTree>
    <p:extLst>
      <p:ext uri="{BB962C8B-B14F-4D97-AF65-F5344CB8AC3E}">
        <p14:creationId xmlns:p14="http://schemas.microsoft.com/office/powerpoint/2010/main" val="300459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00DF-A4A3-4F9C-8E70-336A3861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Sending/Receiving VMbus channel messages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51A73-07E1-49FD-B073-FBB4775962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11293475" cy="4949047"/>
          </a:xfrm>
        </p:spPr>
        <p:txBody>
          <a:bodyPr/>
          <a:lstStyle/>
          <a:p>
            <a:r>
              <a:rPr lang="en-US"/>
              <a:t>Functions for sending messages</a:t>
            </a:r>
          </a:p>
          <a:p>
            <a:pPr lvl="1"/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vmbus_sendpacket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/>
              <a:t>:  Message with only “inline” data – no GPAs</a:t>
            </a:r>
          </a:p>
          <a:p>
            <a:pPr lvl="1"/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vmbus_sendpacket_pagebuffer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/>
              <a:t>: Message with list of GPAs identifying data to xfer</a:t>
            </a:r>
          </a:p>
          <a:p>
            <a:pPr lvl="1"/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vmbus_sendpacket_mpb_desc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/>
              <a:t>: Message with list of GPAs identifying data to xfer</a:t>
            </a:r>
          </a:p>
          <a:p>
            <a:pPr lvl="1"/>
            <a:r>
              <a:rPr lang="en-US"/>
              <a:t>All three call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hv_ringbuffer_write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/>
              <a:t>Functions for receiving messages</a:t>
            </a:r>
          </a:p>
          <a:p>
            <a:pPr lvl="1"/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vmbus_recvpacket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>
                <a:cs typeface="Courier New" panose="02070309020205020404" pitchFamily="49" charset="0"/>
              </a:rPr>
              <a:t>: Returns one packet without the standard header 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vmbus_recvpacket_raw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>
                <a:cs typeface="Segoe UI Semilight" panose="020B0402040204020203" pitchFamily="34" charset="0"/>
              </a:rPr>
              <a:t>:  Returns one packet with the header</a:t>
            </a:r>
          </a:p>
          <a:p>
            <a:pPr lvl="1"/>
            <a:r>
              <a:rPr lang="en-US" b="1" err="1">
                <a:latin typeface="Courier New" panose="02070309020205020404" pitchFamily="49" charset="0"/>
                <a:cs typeface="Segoe UI Semilight" panose="020B0402040204020203" pitchFamily="34" charset="0"/>
              </a:rPr>
              <a:t>foreach_vmbus_pkt</a:t>
            </a:r>
            <a:r>
              <a:rPr lang="en-US" b="1">
                <a:latin typeface="Courier New" panose="02070309020205020404" pitchFamily="49" charset="0"/>
                <a:cs typeface="Segoe UI Semilight" panose="020B0402040204020203" pitchFamily="34" charset="0"/>
              </a:rPr>
              <a:t>()</a:t>
            </a:r>
            <a:r>
              <a:rPr lang="en-US">
                <a:cs typeface="Segoe UI Semilight" panose="020B0402040204020203" pitchFamily="34" charset="0"/>
              </a:rPr>
              <a:t>: Iterator to receive multiple packets with the header</a:t>
            </a:r>
          </a:p>
          <a:p>
            <a:pPr lvl="1"/>
            <a:r>
              <a:rPr lang="en-US">
                <a:cs typeface="Segoe UI Semilight" panose="020B0402040204020203" pitchFamily="34" charset="0"/>
              </a:rPr>
              <a:t>Actual work is done by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hv_pkt_iter_first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>
                <a:cs typeface="Segoe UI Semilight" panose="020B0402040204020203" pitchFamily="34" charset="0"/>
              </a:rPr>
              <a:t>, perhaps through </a:t>
            </a:r>
            <a:r>
              <a:rPr lang="en-US" b="1" err="1">
                <a:latin typeface="Courier New" panose="02070309020205020404" pitchFamily="49" charset="0"/>
                <a:cs typeface="Courier New" panose="02070309020205020404" pitchFamily="49" charset="0"/>
              </a:rPr>
              <a:t>hv_ringbuffer_read</a:t>
            </a:r>
            <a:r>
              <a:rPr lang="en-US" b="1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>
                <a:cs typeface="Segoe UI Semilight" panose="020B0402040204020203" pitchFamily="34" charset="0"/>
              </a:rPr>
              <a:t>Functions return a copy of the packet in a temp buffer, not a pointer to the packet as it resides in the ring buffer</a:t>
            </a:r>
          </a:p>
          <a:p>
            <a:pPr lvl="1"/>
            <a:r>
              <a:rPr lang="en-US">
                <a:cs typeface="Segoe UI Semilight" panose="020B0402040204020203" pitchFamily="34" charset="0"/>
              </a:rPr>
              <a:t>Functions do not wait – they return “no packet” indication if nothing to receive</a:t>
            </a:r>
          </a:p>
        </p:txBody>
      </p:sp>
    </p:spTree>
    <p:extLst>
      <p:ext uri="{BB962C8B-B14F-4D97-AF65-F5344CB8AC3E}">
        <p14:creationId xmlns:p14="http://schemas.microsoft.com/office/powerpoint/2010/main" val="360196904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DE27-6282-4CE6-919B-5A52A2B5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Channel Interrupts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73854-F885-4981-B365-BA2D21FF9E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5096780"/>
          </a:xfrm>
        </p:spPr>
        <p:txBody>
          <a:bodyPr/>
          <a:lstStyle/>
          <a:p>
            <a:r>
              <a:rPr lang="en-US" dirty="0"/>
              <a:t>When guest creates a channel, it specifies the vCPU to interrupt when a new message arrives</a:t>
            </a:r>
          </a:p>
          <a:p>
            <a:pPr lvl="1"/>
            <a:r>
              <a:rPr lang="en-US" dirty="0"/>
              <a:t>vCPU can be changed later by writing to entry under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/sys</a:t>
            </a:r>
          </a:p>
          <a:p>
            <a:pPr lvl="1"/>
            <a:r>
              <a:rPr lang="en-US" dirty="0"/>
              <a:t>Most devices are low to moderate speed devices.  The guest assigns all these devices to interrupt CPU 0</a:t>
            </a:r>
          </a:p>
          <a:p>
            <a:r>
              <a:rPr lang="en-US" dirty="0"/>
              <a:t>SCSI controllers and NICs are high speed devices</a:t>
            </a:r>
          </a:p>
          <a:p>
            <a:pPr lvl="1"/>
            <a:r>
              <a:rPr lang="en-US" dirty="0"/>
              <a:t>Typically use multiple channels for parallelism and higher throughput</a:t>
            </a:r>
          </a:p>
          <a:p>
            <a:pPr lvl="1"/>
            <a:r>
              <a:rPr lang="en-US" dirty="0"/>
              <a:t>First channel is the “primary” channel.  Additional channels are “sub-channels”, but functionality is same</a:t>
            </a:r>
          </a:p>
          <a:p>
            <a:pPr lvl="1"/>
            <a:r>
              <a:rPr lang="en-US" dirty="0"/>
              <a:t>Channel interrupts are spread across CPUs to avoid bottlenecks</a:t>
            </a:r>
          </a:p>
          <a:p>
            <a:r>
              <a:rPr lang="en-US" dirty="0"/>
              <a:t>Each VMbus driver specifies an interrupt callback function</a:t>
            </a:r>
          </a:p>
          <a:p>
            <a:pPr lvl="1"/>
            <a:r>
              <a:rPr lang="en-US" dirty="0"/>
              <a:t>Function is called by VMbus core code when an interrupt arrives for a channel</a:t>
            </a:r>
          </a:p>
          <a:p>
            <a:pPr lvl="1"/>
            <a:r>
              <a:rPr lang="en-US" dirty="0"/>
              <a:t>Callback function iterates to receive messages and process them</a:t>
            </a:r>
          </a:p>
        </p:txBody>
      </p:sp>
    </p:spTree>
    <p:extLst>
      <p:ext uri="{BB962C8B-B14F-4D97-AF65-F5344CB8AC3E}">
        <p14:creationId xmlns:p14="http://schemas.microsoft.com/office/powerpoint/2010/main" val="14979238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28B5-847E-418C-A669-66961439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34725" cy="1325563"/>
          </a:xfrm>
        </p:spPr>
        <p:txBody>
          <a:bodyPr/>
          <a:lstStyle/>
          <a:p>
            <a:r>
              <a:rPr lang="en-US"/>
              <a:t>How Many Channels (primary + sub-channels)?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D9B196-E4B1-59C2-CC2C-145DA20C90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966045"/>
              </p:ext>
            </p:extLst>
          </p:nvPr>
        </p:nvGraphicFramePr>
        <p:xfrm>
          <a:off x="838199" y="1283757"/>
          <a:ext cx="10744200" cy="5354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5272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B9DF-76AA-4487-87FB-30EC9F13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Ring Buffer Signaling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F883-DC30-4C18-B83E-B3E2AE94D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666" y="1393824"/>
            <a:ext cx="10693400" cy="1002243"/>
          </a:xfrm>
        </p:spPr>
        <p:txBody>
          <a:bodyPr>
            <a:normAutofit/>
          </a:bodyPr>
          <a:lstStyle/>
          <a:p>
            <a:r>
              <a:rPr lang="en-US" dirty="0"/>
              <a:t>Must send interrupts only when necessary</a:t>
            </a:r>
          </a:p>
          <a:p>
            <a:pPr lvl="1"/>
            <a:r>
              <a:rPr lang="en-US" dirty="0"/>
              <a:t>Hyper-V will self-protect by throttling a guest that sends too many unnecessary interrupts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1B2EDAF-D951-4FCB-8864-B64445F4F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647297"/>
              </p:ext>
            </p:extLst>
          </p:nvPr>
        </p:nvGraphicFramePr>
        <p:xfrm>
          <a:off x="846666" y="2396067"/>
          <a:ext cx="10693400" cy="4250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298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CA6B-2869-47AD-83B6-44322938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Device Info in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6A7C-9EC2-4126-B006-4C16E394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419671"/>
          </a:xfrm>
        </p:spPr>
        <p:txBody>
          <a:bodyPr/>
          <a:lstStyle/>
          <a:p>
            <a:r>
              <a:rPr lang="en-US" dirty="0"/>
              <a:t>Each VMbus device type has a fixed GUID</a:t>
            </a:r>
          </a:p>
          <a:p>
            <a:pPr lvl="1"/>
            <a:r>
              <a:rPr lang="en-US" dirty="0"/>
              <a:t>See list in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include/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linux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hyperv.h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/>
              <a:t>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HV_SCSI_GUID</a:t>
            </a:r>
            <a:r>
              <a:rPr lang="en-US" dirty="0"/>
              <a:t>, for example)</a:t>
            </a:r>
          </a:p>
          <a:p>
            <a:r>
              <a:rPr lang="en-US" dirty="0"/>
              <a:t>Each device instance also identified by a GUID</a:t>
            </a:r>
          </a:p>
          <a:p>
            <a:pPr lvl="1"/>
            <a:r>
              <a:rPr lang="en-US" dirty="0"/>
              <a:t>Currently active devices listed in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/sys/bus/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/devices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Or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/sys/bus/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/drivers/*</a:t>
            </a:r>
            <a:r>
              <a:rPr lang="en-US" dirty="0">
                <a:cs typeface="Courier New" panose="02070309020205020404" pitchFamily="49" charset="0"/>
              </a:rPr>
              <a:t>, and see a list of devices managed by that driver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Kernels versions 4.4 and earlier use a string “</a:t>
            </a:r>
            <a:r>
              <a:rPr lang="en-US" dirty="0" err="1">
                <a:cs typeface="Courier New" panose="02070309020205020404" pitchFamily="49" charset="0"/>
              </a:rPr>
              <a:t>vmbus</a:t>
            </a:r>
            <a:r>
              <a:rPr lang="en-US" dirty="0">
                <a:cs typeface="Courier New" panose="02070309020205020404" pitchFamily="49" charset="0"/>
              </a:rPr>
              <a:t>_&lt;</a:t>
            </a:r>
            <a:r>
              <a:rPr lang="en-US" dirty="0" err="1">
                <a:cs typeface="Courier New" panose="02070309020205020404" pitchFamily="49" charset="0"/>
              </a:rPr>
              <a:t>nn</a:t>
            </a:r>
            <a:r>
              <a:rPr lang="en-US" dirty="0">
                <a:cs typeface="Courier New" panose="02070309020205020404" pitchFamily="49" charset="0"/>
              </a:rPr>
              <a:t>&gt;” instead of a GUID</a:t>
            </a:r>
          </a:p>
          <a:p>
            <a:r>
              <a:rPr lang="en-US" dirty="0">
                <a:cs typeface="Courier New" panose="02070309020205020404" pitchFamily="49" charset="0"/>
              </a:rPr>
              <a:t>Within the directory for a device (i.e., GUID), lots of details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in_* </a:t>
            </a:r>
            <a:r>
              <a:rPr lang="en-US" dirty="0">
                <a:cs typeface="Courier New" panose="02070309020205020404" pitchFamily="49" charset="0"/>
              </a:rPr>
              <a:t>is info about the “in” ring buffer for the primary channel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out_* </a:t>
            </a:r>
            <a:r>
              <a:rPr lang="en-US" dirty="0">
                <a:cs typeface="Courier New" panose="02070309020205020404" pitchFamily="49" charset="0"/>
              </a:rPr>
              <a:t>is info about the “out” ring buffer for the primary channel</a:t>
            </a:r>
          </a:p>
          <a:p>
            <a:pPr lvl="1"/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channel_vp_mapping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lists the CPU that each channel for the device will interrupt</a:t>
            </a:r>
          </a:p>
          <a:p>
            <a:pPr lvl="1"/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87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CA6B-2869-47AD-83B6-44322938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VMbus Device Info in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6A7C-9EC2-4126-B006-4C16E3947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channels</a:t>
            </a:r>
            <a:r>
              <a:rPr lang="en-US" dirty="0">
                <a:cs typeface="Courier New" panose="02070309020205020404" pitchFamily="49" charset="0"/>
              </a:rPr>
              <a:t> directory contains a sub-directory with additional details for each channel the device is using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Channels are numbered globally in the VM.  Sub-directories are channel #’s.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Information about available space in the ring buffers</a:t>
            </a:r>
          </a:p>
          <a:p>
            <a:pPr lvl="2"/>
            <a:r>
              <a:rPr lang="en-US" dirty="0">
                <a:cs typeface="Courier New" panose="02070309020205020404" pitchFamily="49" charset="0"/>
              </a:rPr>
              <a:t>Duplicates some information about the primary channel 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Information about interrupts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Information about trying to send a message when the “out” ring buffer is full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channels</a:t>
            </a:r>
            <a:r>
              <a:rPr lang="en-US" dirty="0">
                <a:cs typeface="Courier New" panose="02070309020205020404" pitchFamily="49" charset="0"/>
              </a:rPr>
              <a:t> directory added in kernel version 4.15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Missing in SLES releases except for the most recent</a:t>
            </a:r>
          </a:p>
        </p:txBody>
      </p:sp>
    </p:spTree>
    <p:extLst>
      <p:ext uri="{BB962C8B-B14F-4D97-AF65-F5344CB8AC3E}">
        <p14:creationId xmlns:p14="http://schemas.microsoft.com/office/powerpoint/2010/main" val="2190860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F4E6-B482-4962-BBD8-666F33B2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Device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D4C5-1939-47D5-8025-2451686F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4"/>
            <a:ext cx="10515600" cy="5340108"/>
          </a:xfrm>
        </p:spPr>
        <p:txBody>
          <a:bodyPr>
            <a:normAutofit/>
          </a:bodyPr>
          <a:lstStyle/>
          <a:p>
            <a:r>
              <a:rPr lang="en-US" dirty="0"/>
              <a:t>Hyper-V and guest have a separate comm path for device creation</a:t>
            </a:r>
          </a:p>
          <a:p>
            <a:pPr lvl="1"/>
            <a:r>
              <a:rPr lang="en-US" dirty="0"/>
              <a:t>Does not use a VMbus channel.  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vmbus_post_msg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vmbus_on_msg_dpc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Guest connects to overall Hyper-V VMbus mechanism</a:t>
            </a:r>
          </a:p>
          <a:p>
            <a:pPr marL="485775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    3.398286]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hv_vmbus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version:5.2</a:t>
            </a:r>
          </a:p>
          <a:p>
            <a:pPr lvl="1"/>
            <a:r>
              <a:rPr lang="en-US" dirty="0"/>
              <a:t>Guest &amp; Hyper-V negotiation VMbus protocol version</a:t>
            </a:r>
          </a:p>
          <a:p>
            <a:pPr lvl="1"/>
            <a:r>
              <a:rPr lang="en-US" dirty="0"/>
              <a:t>See global variable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vmbus_versions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function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vmbus_negotiate_version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Handles compatibility with older Linux versions and older Hyper-V versions</a:t>
            </a:r>
          </a:p>
          <a:p>
            <a:r>
              <a:rPr lang="en-US" dirty="0"/>
              <a:t>Guest tells Hyper-V to send “offers”</a:t>
            </a:r>
          </a:p>
          <a:p>
            <a:r>
              <a:rPr lang="en-US" dirty="0"/>
              <a:t>Hyper-V sends an “offer” message for each device in the guest</a:t>
            </a:r>
          </a:p>
          <a:p>
            <a:pPr lvl="1"/>
            <a:r>
              <a:rPr lang="en-US" dirty="0"/>
              <a:t>The ordering of offer messages can vary</a:t>
            </a:r>
          </a:p>
          <a:p>
            <a:pPr lvl="1"/>
            <a:r>
              <a:rPr lang="en-US" dirty="0"/>
              <a:t>One message per device; e.g., in a VM with two NICs, get two offer messages for NICs</a:t>
            </a:r>
          </a:p>
          <a:p>
            <a:pPr lvl="1"/>
            <a:r>
              <a:rPr lang="en-US" dirty="0"/>
              <a:t>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vmbus_process_offer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cs typeface="Courier New" panose="02070309020205020404" pitchFamily="49" charset="0"/>
              </a:rPr>
              <a:t>which indirectly invokes</a:t>
            </a:r>
            <a:r>
              <a:rPr lang="en-US" dirty="0"/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vmbus_add_channel_work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9561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/>
              <a:t>VMbus Driver</a:t>
            </a:r>
            <a:br>
              <a:rPr lang="en-US"/>
            </a:br>
            <a:r>
              <a:rPr lang="en-US" sz="2000" i="1"/>
              <a:t>Michael Kelley (LINUX)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7078861"/>
          </a:xfrm>
        </p:spPr>
        <p:txBody>
          <a:bodyPr/>
          <a:lstStyle/>
          <a:p>
            <a:r>
              <a:rPr lang="en-US" dirty="0"/>
              <a:t>Topics Covered:</a:t>
            </a:r>
          </a:p>
          <a:p>
            <a:pPr marL="514350" indent="-514350">
              <a:buAutoNum type="arabicPeriod"/>
            </a:pPr>
            <a:r>
              <a:rPr lang="en-US" dirty="0"/>
              <a:t>Virtualization enlightenments</a:t>
            </a:r>
          </a:p>
          <a:p>
            <a:pPr marL="514350" indent="-514350">
              <a:buAutoNum type="arabicPeriod"/>
            </a:pPr>
            <a:r>
              <a:rPr lang="en-US" dirty="0"/>
              <a:t>Guest/Hyper-V communication</a:t>
            </a:r>
          </a:p>
          <a:p>
            <a:pPr marL="514350" indent="-514350">
              <a:buAutoNum type="arabicPeriod"/>
            </a:pPr>
            <a:r>
              <a:rPr lang="en-US" dirty="0"/>
              <a:t>VMbus offers</a:t>
            </a:r>
          </a:p>
          <a:p>
            <a:pPr marL="514350" indent="-514350">
              <a:buAutoNum type="arabicPeriod"/>
            </a:pPr>
            <a:r>
              <a:rPr lang="en-US" dirty="0"/>
              <a:t>Type &amp; instance GUIDS</a:t>
            </a:r>
          </a:p>
          <a:p>
            <a:pPr marL="514350" indent="-514350">
              <a:buAutoNum type="arabicPeriod"/>
            </a:pPr>
            <a:r>
              <a:rPr lang="en-US" dirty="0"/>
              <a:t>VMbus devices</a:t>
            </a:r>
          </a:p>
          <a:p>
            <a:pPr marL="514350" indent="-514350">
              <a:buAutoNum type="arabicPeriod"/>
            </a:pPr>
            <a:r>
              <a:rPr lang="en-US" dirty="0"/>
              <a:t>VMbus transport and APIs</a:t>
            </a:r>
          </a:p>
          <a:p>
            <a:pPr marL="514350" indent="-514350">
              <a:buAutoNum type="arabicPeriod"/>
            </a:pPr>
            <a:r>
              <a:rPr lang="en-US" dirty="0"/>
              <a:t>VMbus signaling </a:t>
            </a:r>
          </a:p>
          <a:p>
            <a:pPr lvl="1"/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EE0D3-130E-41FF-A70A-EF5B6CDF7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31467" y="1435100"/>
            <a:ext cx="5723466" cy="393954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latin typeface="Segoe UI Semilight"/>
                <a:cs typeface="Segoe UI Semilight"/>
              </a:rPr>
              <a:t>Lab:</a:t>
            </a:r>
          </a:p>
          <a:p>
            <a:r>
              <a:rPr lang="en-US" dirty="0">
                <a:latin typeface="Segoe UI Semilight"/>
                <a:cs typeface="Segoe UI Semilight"/>
              </a:rPr>
              <a:t>~/class-projects/week10</a:t>
            </a:r>
            <a:endParaRPr lang="en-US" dirty="0"/>
          </a:p>
          <a:p>
            <a:r>
              <a:rPr lang="en-US" dirty="0">
                <a:latin typeface="Segoe UI Semilight"/>
                <a:cs typeface="Segoe UI Semilight"/>
              </a:rPr>
              <a:t>1. Code the functions for the Fake Bus</a:t>
            </a:r>
            <a:endParaRPr lang="en-US" dirty="0"/>
          </a:p>
          <a:p>
            <a:r>
              <a:rPr lang="en-US" dirty="0">
                <a:latin typeface="Segoe UI Semilight"/>
                <a:cs typeface="Segoe UI Semilight"/>
              </a:rPr>
              <a:t>2. Introduce the Fake Driver Object</a:t>
            </a:r>
            <a:endParaRPr lang="en-US" dirty="0"/>
          </a:p>
          <a:p>
            <a:r>
              <a:rPr lang="en-US" dirty="0">
                <a:latin typeface="Segoe UI Semilight"/>
                <a:cs typeface="Segoe UI Semilight"/>
              </a:rPr>
              <a:t>3. Consolidate header files.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0373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8F4E6-B482-4962-BBD8-666F33B2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VMbus Device Creation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D4C5-1939-47D5-8025-2451686F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2289"/>
            <a:ext cx="10768583" cy="5455711"/>
          </a:xfrm>
        </p:spPr>
        <p:txBody>
          <a:bodyPr>
            <a:normAutofit/>
          </a:bodyPr>
          <a:lstStyle/>
          <a:p>
            <a:r>
              <a:rPr lang="en-US" dirty="0"/>
              <a:t>Guest identifies the device in the offer message, and invokes the right device driver to set it up</a:t>
            </a:r>
          </a:p>
          <a:p>
            <a:pPr lvl="1"/>
            <a:r>
              <a:rPr lang="en-US" dirty="0"/>
              <a:t>First offer for each device type results in registering the driver for the device type</a:t>
            </a:r>
          </a:p>
          <a:p>
            <a:pPr marL="757237" indent="0">
              <a:buNone/>
            </a:pP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[    3.410661]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hv_vmbus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: registering driver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hv_storvsc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Device driver opens the primary channel to the corresponding VSP</a:t>
            </a:r>
          </a:p>
          <a:p>
            <a:pPr lvl="1"/>
            <a:r>
              <a:rPr lang="en-US" dirty="0"/>
              <a:t>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vmbus_open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Allocates guest memory for the ring buffers</a:t>
            </a:r>
          </a:p>
          <a:p>
            <a:pPr lvl="1"/>
            <a:r>
              <a:rPr lang="en-US" dirty="0"/>
              <a:t>Shares the ring buffers with the Hyper-V host by giving host a list of GPAs for ring buffer memory.  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vmbus_establish_gpadl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Device driver and VSP exchange setup messages via primary channel</a:t>
            </a:r>
          </a:p>
          <a:p>
            <a:pPr lvl="1"/>
            <a:r>
              <a:rPr lang="en-US" dirty="0"/>
              <a:t>These message may include creating sub-channels</a:t>
            </a:r>
          </a:p>
          <a:p>
            <a:r>
              <a:rPr lang="en-US" dirty="0"/>
              <a:t>Device driver creates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/dev </a:t>
            </a:r>
            <a:r>
              <a:rPr lang="en-US" dirty="0"/>
              <a:t>entries so Linux apps can use the device</a:t>
            </a:r>
          </a:p>
        </p:txBody>
      </p:sp>
    </p:spTree>
    <p:extLst>
      <p:ext uri="{BB962C8B-B14F-4D97-AF65-F5344CB8AC3E}">
        <p14:creationId xmlns:p14="http://schemas.microsoft.com/office/powerpoint/2010/main" val="2605726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CA9-D71E-4352-92EF-CE835D27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VMbus Device Deletion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7AC0-8B45-4594-92E5-2FA12DC1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6" y="1326091"/>
            <a:ext cx="10515600" cy="3533275"/>
          </a:xfrm>
        </p:spPr>
        <p:txBody>
          <a:bodyPr/>
          <a:lstStyle/>
          <a:p>
            <a:r>
              <a:rPr lang="en-US" dirty="0"/>
              <a:t>Hyper-V host can send a “rescind” message to remove a device</a:t>
            </a:r>
          </a:p>
          <a:p>
            <a:pPr lvl="1"/>
            <a:r>
              <a:rPr lang="en-US" dirty="0"/>
              <a:t>Linux drivers must handle a rescind at any time.  See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vmbus_onffer_rescind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/>
              <a:t>Happens mostly with Azure </a:t>
            </a:r>
            <a:r>
              <a:rPr lang="en-US" dirty="0" err="1"/>
              <a:t>AccelNet</a:t>
            </a:r>
            <a:r>
              <a:rPr lang="en-US" dirty="0"/>
              <a:t> when Mellanox VF is removed for host servicing</a:t>
            </a:r>
          </a:p>
          <a:p>
            <a:pPr lvl="1"/>
            <a:r>
              <a:rPr lang="en-US" dirty="0"/>
              <a:t>But can also happen for other reasons</a:t>
            </a:r>
          </a:p>
          <a:p>
            <a:r>
              <a:rPr lang="en-US" dirty="0"/>
              <a:t>Sometimes see device offered, then almost immediately rescinded, and perhaps re-offered</a:t>
            </a:r>
          </a:p>
          <a:p>
            <a:pPr lvl="1"/>
            <a:r>
              <a:rPr lang="en-US" dirty="0"/>
              <a:t>Weird Hyper-V behavior – not always sure why</a:t>
            </a:r>
          </a:p>
          <a:p>
            <a:pPr lvl="1"/>
            <a:r>
              <a:rPr lang="en-US" dirty="0"/>
              <a:t>Have had some Linux driver bugs in this area.  Mostly fixed now, but older distros don’t always have the fixes</a:t>
            </a:r>
          </a:p>
        </p:txBody>
      </p:sp>
    </p:spTree>
    <p:extLst>
      <p:ext uri="{BB962C8B-B14F-4D97-AF65-F5344CB8AC3E}">
        <p14:creationId xmlns:p14="http://schemas.microsoft.com/office/powerpoint/2010/main" val="2042327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2A6F-961F-0927-4C2B-FF1DD770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 VMs (a.k.a. “isolated” VMs)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67A5-77CD-CB5A-6E4B-A05C5BB5E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27448"/>
          </a:xfrm>
        </p:spPr>
        <p:txBody>
          <a:bodyPr/>
          <a:lstStyle/>
          <a:p>
            <a:r>
              <a:rPr lang="en-US" dirty="0"/>
              <a:t>Historically, guest VMs “trusted” Hyper-V host</a:t>
            </a:r>
          </a:p>
          <a:p>
            <a:pPr lvl="1"/>
            <a:r>
              <a:rPr lang="en-US" dirty="0"/>
              <a:t>VMbus code and VMbus drivers assume messages from Hyper-V are well-formed</a:t>
            </a:r>
          </a:p>
          <a:p>
            <a:r>
              <a:rPr lang="en-US" dirty="0"/>
              <a:t>With Confidential VMs, guest no longer trusts Hyper-V host</a:t>
            </a:r>
          </a:p>
          <a:p>
            <a:pPr lvl="1"/>
            <a:r>
              <a:rPr lang="en-US" dirty="0"/>
              <a:t>Goal is to offer customers the assurance that a rogue Hyper-V host can’t see their data</a:t>
            </a:r>
          </a:p>
          <a:p>
            <a:pPr lvl="1"/>
            <a:r>
              <a:rPr lang="en-US" dirty="0"/>
              <a:t>Based on per-VM memory encryption implemented in the processor, and other techniques</a:t>
            </a:r>
          </a:p>
          <a:p>
            <a:r>
              <a:rPr lang="en-US" dirty="0"/>
              <a:t>Implications for VMbus code and drivers</a:t>
            </a:r>
          </a:p>
          <a:p>
            <a:pPr lvl="1"/>
            <a:r>
              <a:rPr lang="en-US" dirty="0"/>
              <a:t>Assume Hyper-V has been compromised and is malicious</a:t>
            </a:r>
          </a:p>
          <a:p>
            <a:pPr lvl="1"/>
            <a:r>
              <a:rPr lang="en-US" dirty="0"/>
              <a:t>Never send uninitialized kernel memory to Hyper-V</a:t>
            </a:r>
          </a:p>
          <a:p>
            <a:pPr lvl="1"/>
            <a:r>
              <a:rPr lang="en-US" dirty="0"/>
              <a:t>In a message received from Hyper-V, validate all values</a:t>
            </a:r>
          </a:p>
          <a:p>
            <a:pPr lvl="1"/>
            <a:r>
              <a:rPr lang="en-US" dirty="0"/>
              <a:t>Additional steps must be taken to share memory with Hyper-V (such as ring buffers)</a:t>
            </a:r>
          </a:p>
          <a:p>
            <a:pPr lvl="1"/>
            <a:r>
              <a:rPr lang="en-US" dirty="0"/>
              <a:t>Some changes gated by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hv_isolation_type_snp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dirty="0"/>
              <a:t>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hv_is_isolation_supported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810643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CA9-D71E-4352-92EF-CE835D27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Lab #1:  Get overview of VMbus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7AC0-8B45-4594-92E5-2FA12DC1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5" y="1326091"/>
            <a:ext cx="10836317" cy="4579715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lsvmbus</a:t>
            </a: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vv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Not installed by default in Mariner, but available in Linux kernel source tree</a:t>
            </a:r>
          </a:p>
          <a:p>
            <a:pPr lvl="2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tools/hv/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lsvmbus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>
                <a:cs typeface="Courier New" panose="02070309020205020404" pitchFamily="49" charset="0"/>
              </a:rPr>
              <a:t>Will need to </a:t>
            </a:r>
            <a:r>
              <a:rPr lang="en-US" dirty="0" err="1">
                <a:cs typeface="Courier New" panose="02070309020205020404" pitchFamily="49" charset="0"/>
              </a:rPr>
              <a:t>chmod</a:t>
            </a:r>
            <a:r>
              <a:rPr lang="en-US" dirty="0">
                <a:cs typeface="Courier New" panose="02070309020205020404" pitchFamily="49" charset="0"/>
              </a:rPr>
              <a:t> 0777 in order to execute</a:t>
            </a:r>
          </a:p>
          <a:p>
            <a:pPr lvl="1"/>
            <a:r>
              <a:rPr lang="en-US" dirty="0"/>
              <a:t>Actually a Python script</a:t>
            </a:r>
          </a:p>
          <a:p>
            <a:pPr lvl="1"/>
            <a:r>
              <a:rPr lang="en-US" dirty="0"/>
              <a:t>Displays information from various entries under /sys/bus/</a:t>
            </a:r>
            <a:r>
              <a:rPr lang="en-US" dirty="0" err="1"/>
              <a:t>vmbus</a:t>
            </a:r>
            <a:r>
              <a:rPr lang="en-US" dirty="0"/>
              <a:t>/devices</a:t>
            </a:r>
          </a:p>
          <a:p>
            <a:r>
              <a:rPr lang="en-US" dirty="0"/>
              <a:t>Lists each VMbus device that is present in the VM</a:t>
            </a:r>
          </a:p>
          <a:p>
            <a:r>
              <a:rPr lang="en-US" dirty="0"/>
              <a:t>Lists each channel for each VMbus device</a:t>
            </a:r>
          </a:p>
          <a:p>
            <a:pPr lvl="1"/>
            <a:r>
              <a:rPr lang="en-US" dirty="0"/>
              <a:t>Channels are identified by a small integer “</a:t>
            </a:r>
            <a:r>
              <a:rPr lang="en-US" dirty="0" err="1"/>
              <a:t>Rel_ID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Lists the CPU that each channel will interrupt</a:t>
            </a:r>
          </a:p>
          <a:p>
            <a:pPr lvl="1"/>
            <a:r>
              <a:rPr lang="en-US" dirty="0"/>
              <a:t>Output is somewhat more interesting in a bigger VM where the synthetic NIC and synthetic SCSI controller have multiple VMbus channels</a:t>
            </a:r>
          </a:p>
        </p:txBody>
      </p:sp>
    </p:spTree>
    <p:extLst>
      <p:ext uri="{BB962C8B-B14F-4D97-AF65-F5344CB8AC3E}">
        <p14:creationId xmlns:p14="http://schemas.microsoft.com/office/powerpoint/2010/main" val="2979745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CA9-D71E-4352-92EF-CE835D27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Lab #2:  Observe channel dynamic behavior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7AC0-8B45-4594-92E5-2FA12DC1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5" y="1326091"/>
            <a:ext cx="10836317" cy="5084469"/>
          </a:xfrm>
        </p:spPr>
        <p:txBody>
          <a:bodyPr/>
          <a:lstStyle/>
          <a:p>
            <a:r>
              <a:rPr lang="en-US" dirty="0"/>
              <a:t>Find the </a:t>
            </a:r>
            <a:r>
              <a:rPr lang="en-US" dirty="0" err="1"/>
              <a:t>timesync</a:t>
            </a:r>
            <a:r>
              <a:rPr lang="en-US" dirty="0"/>
              <a:t> synthetic device in a running VM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cd /sys/bus/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vmbus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/devices/2dd*</a:t>
            </a:r>
          </a:p>
          <a:p>
            <a:r>
              <a:rPr lang="en-US" dirty="0"/>
              <a:t>Watch the values of “</a:t>
            </a:r>
            <a:r>
              <a:rPr lang="en-US" dirty="0" err="1"/>
              <a:t>in_read_index</a:t>
            </a:r>
            <a:r>
              <a:rPr lang="en-US" dirty="0"/>
              <a:t>” and “</a:t>
            </a:r>
            <a:r>
              <a:rPr lang="en-US" dirty="0" err="1"/>
              <a:t>in_write_index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What does it mean if the values are equal?</a:t>
            </a:r>
          </a:p>
          <a:p>
            <a:pPr lvl="1"/>
            <a:r>
              <a:rPr lang="en-US" dirty="0"/>
              <a:t>Hyper-V host sends a new message every 5 seconds.  What is the message size?</a:t>
            </a:r>
          </a:p>
          <a:p>
            <a:pPr lvl="1"/>
            <a:r>
              <a:rPr lang="en-US" dirty="0"/>
              <a:t>What is the size of the ring buffer?  (Must wait long enough to see wrap-around)</a:t>
            </a:r>
          </a:p>
          <a:p>
            <a:r>
              <a:rPr lang="en-US" dirty="0"/>
              <a:t>Watch the values of “</a:t>
            </a:r>
            <a:r>
              <a:rPr lang="en-US" dirty="0" err="1"/>
              <a:t>out_read_index</a:t>
            </a:r>
            <a:r>
              <a:rPr lang="en-US" dirty="0"/>
              <a:t>” and “</a:t>
            </a:r>
            <a:r>
              <a:rPr lang="en-US" dirty="0" err="1"/>
              <a:t>out_write_index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Guest sends an ACK message in response to each Hyper-V message.  What is its size?</a:t>
            </a:r>
          </a:p>
          <a:p>
            <a:r>
              <a:rPr lang="en-US" dirty="0"/>
              <a:t>What CPU is interrupted when a new message arrives from Hyper-V?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cat channels/*/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How many </a:t>
            </a:r>
            <a:r>
              <a:rPr lang="en-US" dirty="0" err="1"/>
              <a:t>timesync</a:t>
            </a:r>
            <a:r>
              <a:rPr lang="en-US" dirty="0"/>
              <a:t> interrupts have been received since boot?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cat channels/*/interrupts</a:t>
            </a:r>
          </a:p>
        </p:txBody>
      </p:sp>
    </p:spTree>
    <p:extLst>
      <p:ext uri="{BB962C8B-B14F-4D97-AF65-F5344CB8AC3E}">
        <p14:creationId xmlns:p14="http://schemas.microsoft.com/office/powerpoint/2010/main" val="1301604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DCA9-D71E-4352-92EF-CE835D27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Lab #3:  Change the CPU that is interrupted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A7AC0-8B45-4594-92E5-2FA12DC1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5" y="1326091"/>
            <a:ext cx="10836317" cy="3828740"/>
          </a:xfrm>
        </p:spPr>
        <p:txBody>
          <a:bodyPr/>
          <a:lstStyle/>
          <a:p>
            <a:r>
              <a:rPr lang="en-US" dirty="0"/>
              <a:t>Find a CPU that is not currently receiving any Hyper-V interrupts</a:t>
            </a:r>
          </a:p>
          <a:p>
            <a:pPr lvl="1"/>
            <a:r>
              <a:rPr lang="en-US" dirty="0"/>
              <a:t>Hint:  Use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#cat /proc/interrupts</a:t>
            </a:r>
            <a:r>
              <a:rPr lang="en-US" dirty="0"/>
              <a:t>, and look at the HYP line</a:t>
            </a:r>
          </a:p>
          <a:p>
            <a:pPr lvl="1"/>
            <a:r>
              <a:rPr lang="en-US" dirty="0" err="1"/>
              <a:t>Labuser</a:t>
            </a:r>
            <a:r>
              <a:rPr lang="en-US"/>
              <a:t> VM </a:t>
            </a:r>
            <a:r>
              <a:rPr lang="en-US" dirty="0"/>
              <a:t>has only 2 CPUs, so you will need to try this in a bigger VM</a:t>
            </a:r>
          </a:p>
          <a:p>
            <a:r>
              <a:rPr lang="en-US" dirty="0"/>
              <a:t>Go to the </a:t>
            </a:r>
            <a:r>
              <a:rPr lang="en-US" dirty="0" err="1"/>
              <a:t>timesync</a:t>
            </a:r>
            <a:r>
              <a:rPr lang="en-US" dirty="0"/>
              <a:t> synthetic device under /sys</a:t>
            </a:r>
          </a:p>
          <a:p>
            <a:pPr lvl="1"/>
            <a:r>
              <a:rPr lang="en-US" dirty="0"/>
              <a:t>Find the “</a:t>
            </a:r>
            <a:r>
              <a:rPr lang="en-US" dirty="0" err="1"/>
              <a:t>cpu</a:t>
            </a:r>
            <a:r>
              <a:rPr lang="en-US" dirty="0"/>
              <a:t>” entry and get the current value (should be 0)</a:t>
            </a:r>
          </a:p>
          <a:p>
            <a:pPr lvl="1"/>
            <a:r>
              <a:rPr lang="en-US" dirty="0"/>
              <a:t>Write the new CPU # to this entry, then read it back to verify the change</a:t>
            </a:r>
          </a:p>
          <a:p>
            <a:r>
              <a:rPr lang="en-US" dirty="0"/>
              <a:t>Look again at /proc/interrupts</a:t>
            </a:r>
          </a:p>
          <a:p>
            <a:pPr lvl="1"/>
            <a:r>
              <a:rPr lang="en-US" dirty="0"/>
              <a:t>The newly assigned CPU should now be receiving Hyper-V interrupts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72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2A6F-961F-0927-4C2B-FF1DD770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D67A5-77CD-CB5A-6E4B-A05C5BB5E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08215"/>
          </a:xfrm>
        </p:spPr>
        <p:txBody>
          <a:bodyPr/>
          <a:lstStyle/>
          <a:p>
            <a:r>
              <a:rPr lang="en-US" dirty="0">
                <a:latin typeface="+mn-lt"/>
              </a:rPr>
              <a:t>Next sessions will cover individual VMbus devices/drivers in detail</a:t>
            </a:r>
          </a:p>
          <a:p>
            <a:pPr lvl="1"/>
            <a:r>
              <a:rPr lang="en-US" dirty="0"/>
              <a:t>Session 11:  Miscellaneous VMbus devices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Session 12:  Synthetic SCSI Controller and the Linux storage stack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Session 13:  Synthetic NIC and the Linux networking stack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5943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F0EB-794B-4372-A662-0783629F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Context: Virtualization Types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46C1BD-8031-4A29-8262-A1D6ED8CF7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217766"/>
              </p:ext>
            </p:extLst>
          </p:nvPr>
        </p:nvGraphicFramePr>
        <p:xfrm>
          <a:off x="584200" y="1435497"/>
          <a:ext cx="11018520" cy="340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0F476B-C94E-4997-9865-21039FF643B5}"/>
              </a:ext>
            </a:extLst>
          </p:cNvPr>
          <p:cNvSpPr txBox="1"/>
          <p:nvPr/>
        </p:nvSpPr>
        <p:spPr>
          <a:xfrm flipH="1">
            <a:off x="584198" y="4899990"/>
            <a:ext cx="11018519" cy="1261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lIns="91440" tIns="91440" rIns="0" bIns="91440" rtlCol="0">
            <a:spAutoFit/>
          </a:bodyPr>
          <a:lstStyle/>
          <a:p>
            <a:pPr marL="2286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Possible to configure on-premises Hyper-V VM for full emulation (Gen 1 VMs only)</a:t>
            </a:r>
          </a:p>
          <a:p>
            <a:pPr marL="2286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VMs require guest OS enlightenments</a:t>
            </a:r>
          </a:p>
          <a:p>
            <a:pPr marL="228600" indent="-2286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This class section is all about the enlightenments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D4AD2-8260-4DAA-9A57-AD16F955A7FB}"/>
              </a:ext>
            </a:extLst>
          </p:cNvPr>
          <p:cNvSpPr txBox="1"/>
          <p:nvPr/>
        </p:nvSpPr>
        <p:spPr>
          <a:xfrm>
            <a:off x="1124905" y="6475445"/>
            <a:ext cx="99371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 “Synthetic”:  Software construct/API created by the hypervisor that doesn’t correspond to real hardware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784A83-269E-4533-ACF3-4BAF08ACF930}"/>
              </a:ext>
            </a:extLst>
          </p:cNvPr>
          <p:cNvSpPr/>
          <p:nvPr/>
        </p:nvSpPr>
        <p:spPr bwMode="auto">
          <a:xfrm>
            <a:off x="6260841" y="1435497"/>
            <a:ext cx="5523722" cy="3407092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3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454E-CC23-4F16-B2DE-BC4A910B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Context: Enlightenments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1CEDD-B9F3-4D83-9845-6FC29C2AA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/>
              <a:t>Linux kernel has full support for core hypervisor enlightenments</a:t>
            </a:r>
          </a:p>
          <a:p>
            <a:pPr lvl="1"/>
            <a:r>
              <a:rPr lang="en-US"/>
              <a:t>Multiple hypervisors: KVM, Xen, Hyper-V, VMware, others</a:t>
            </a:r>
          </a:p>
          <a:p>
            <a:pPr lvl="1"/>
            <a:r>
              <a:rPr lang="en-US"/>
              <a:t>Each hypervisor’s enlightenments are generally different</a:t>
            </a:r>
          </a:p>
          <a:p>
            <a:pPr lvl="1"/>
            <a:r>
              <a:rPr lang="en-US"/>
              <a:t>Kernel has function pointers to “plug-in” the enlightenments for a hypervisor</a:t>
            </a:r>
          </a:p>
          <a:p>
            <a:r>
              <a:rPr lang="en-US"/>
              <a:t>Enlightenments may also take the form of optional device drivers</a:t>
            </a:r>
          </a:p>
          <a:p>
            <a:r>
              <a:rPr lang="en-US"/>
              <a:t>Hyper-V enlightenments are in the upstream kernel code tree</a:t>
            </a:r>
          </a:p>
          <a:p>
            <a:pPr lvl="1"/>
            <a:r>
              <a:rPr lang="en-US"/>
              <a:t>First accepted upstream about 10 years ago</a:t>
            </a:r>
          </a:p>
          <a:p>
            <a:pPr lvl="1"/>
            <a:r>
              <a:rPr lang="en-US"/>
              <a:t>Includes core kernel code for initial boot up connection with Hyper-V</a:t>
            </a:r>
          </a:p>
          <a:p>
            <a:pPr lvl="1"/>
            <a:r>
              <a:rPr lang="en-US"/>
              <a:t>But mostly packaged as device drivers</a:t>
            </a:r>
          </a:p>
          <a:p>
            <a:pPr lvl="1"/>
            <a:r>
              <a:rPr lang="en-US"/>
              <a:t>Enlightenments are mostly shared for x86/x64 and ARM64 architectures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604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C63E-82B8-4BBB-8E08-B82C40945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Context: Guest OS communication with Hyper-V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E74144-71B1-4F7D-9E41-51EC33C1C6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528233"/>
              </p:ext>
            </p:extLst>
          </p:nvPr>
        </p:nvGraphicFramePr>
        <p:xfrm>
          <a:off x="584200" y="1435497"/>
          <a:ext cx="11018520" cy="4541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72909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4CBD-FDCC-4655-9286-82227971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Context: Virtualization Memory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60F3F-8238-4E37-8E00-BC8296323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53327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Guest OS performs memory management just like on real hardware</a:t>
            </a:r>
          </a:p>
          <a:p>
            <a:pPr lvl="1"/>
            <a:r>
              <a:rPr lang="en-US" dirty="0"/>
              <a:t>Guest creates and maintains its own page tables</a:t>
            </a:r>
          </a:p>
          <a:p>
            <a:pPr lvl="1"/>
            <a:r>
              <a:rPr lang="en-US" dirty="0"/>
              <a:t>Page tables map its virtual addresses (user and kernel) to its physical addresses</a:t>
            </a:r>
          </a:p>
          <a:p>
            <a:pPr lvl="1"/>
            <a:r>
              <a:rPr lang="en-US" dirty="0"/>
              <a:t>Guest TLB and cache management may require hypervisor intervention (traps or hypercalls)</a:t>
            </a:r>
          </a:p>
          <a:p>
            <a:r>
              <a:rPr lang="en-US" dirty="0"/>
              <a:t>Hypervisor performs memory management</a:t>
            </a:r>
          </a:p>
          <a:p>
            <a:pPr lvl="1"/>
            <a:r>
              <a:rPr lang="en-US" dirty="0">
                <a:cs typeface="Segoe UI"/>
              </a:rPr>
              <a:t>Hypervisor creates and maintains its own page tables for its internal use</a:t>
            </a:r>
            <a:endParaRPr lang="en-US" dirty="0"/>
          </a:p>
          <a:p>
            <a:pPr lvl="1"/>
            <a:r>
              <a:rPr lang="en-US" dirty="0"/>
              <a:t>Hypervisor creates and maintains page tables for each guest</a:t>
            </a:r>
            <a:endParaRPr lang="en-US" dirty="0">
              <a:cs typeface="Segoe UI"/>
            </a:endParaRPr>
          </a:p>
          <a:p>
            <a:pPr lvl="1"/>
            <a:r>
              <a:rPr lang="en-US" dirty="0"/>
              <a:t>Page tables map guest physical addresses to system (i.e., “real”) physical addresses</a:t>
            </a:r>
          </a:p>
          <a:p>
            <a:pPr lvl="1"/>
            <a:r>
              <a:rPr lang="en-US" dirty="0"/>
              <a:t>Performs TLB and cache management on behalf of guests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1A12D1-551D-4289-8A34-F33D841868C1}"/>
              </a:ext>
            </a:extLst>
          </p:cNvPr>
          <p:cNvSpPr/>
          <p:nvPr/>
        </p:nvSpPr>
        <p:spPr bwMode="auto">
          <a:xfrm>
            <a:off x="1016000" y="5315690"/>
            <a:ext cx="1828800" cy="12530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Virtual Addresses (GVA)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7EF39-080C-475C-AD5E-60D33D1CEAD3}"/>
              </a:ext>
            </a:extLst>
          </p:cNvPr>
          <p:cNvSpPr/>
          <p:nvPr/>
        </p:nvSpPr>
        <p:spPr bwMode="auto">
          <a:xfrm>
            <a:off x="5160433" y="5315690"/>
            <a:ext cx="1828800" cy="12530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Guest Physical Addresses (GPA)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C9FD8-FDD6-44B9-AC43-02AFA6C1D047}"/>
              </a:ext>
            </a:extLst>
          </p:cNvPr>
          <p:cNvSpPr/>
          <p:nvPr/>
        </p:nvSpPr>
        <p:spPr bwMode="auto">
          <a:xfrm>
            <a:off x="9304866" y="5315690"/>
            <a:ext cx="1828800" cy="125306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System Physical Addresses (SPA)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EBA8DD-9FBD-4DE0-94D8-FC6DEA2E8B33}"/>
              </a:ext>
            </a:extLst>
          </p:cNvPr>
          <p:cNvSpPr/>
          <p:nvPr/>
        </p:nvSpPr>
        <p:spPr bwMode="auto">
          <a:xfrm>
            <a:off x="3107267" y="5679757"/>
            <a:ext cx="1828800" cy="54186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5DC1B6-884E-4E8E-BF28-B007BD77A9CD}"/>
              </a:ext>
            </a:extLst>
          </p:cNvPr>
          <p:cNvSpPr/>
          <p:nvPr/>
        </p:nvSpPr>
        <p:spPr bwMode="auto">
          <a:xfrm>
            <a:off x="7251700" y="5671290"/>
            <a:ext cx="1828800" cy="54186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16EB08-7944-420C-9C94-593DBBF5F9F8}"/>
              </a:ext>
            </a:extLst>
          </p:cNvPr>
          <p:cNvSpPr txBox="1"/>
          <p:nvPr/>
        </p:nvSpPr>
        <p:spPr>
          <a:xfrm>
            <a:off x="3398425" y="5310229"/>
            <a:ext cx="1024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Guest page</a:t>
            </a:r>
          </a:p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A1E35-6B1A-4741-8561-077A73A2EC10}"/>
              </a:ext>
            </a:extLst>
          </p:cNvPr>
          <p:cNvSpPr txBox="1"/>
          <p:nvPr/>
        </p:nvSpPr>
        <p:spPr>
          <a:xfrm>
            <a:off x="7189162" y="5310228"/>
            <a:ext cx="1915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Hypervisor per-guest</a:t>
            </a:r>
          </a:p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page tables</a:t>
            </a:r>
          </a:p>
        </p:txBody>
      </p:sp>
    </p:spTree>
    <p:extLst>
      <p:ext uri="{BB962C8B-B14F-4D97-AF65-F5344CB8AC3E}">
        <p14:creationId xmlns:p14="http://schemas.microsoft.com/office/powerpoint/2010/main" val="19622319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4D3C7-F7BB-4611-A5A0-D0FB0144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 Memory between Guest and Hyper-V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025C0-8890-43B0-8E04-DF857CF779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742563"/>
          </a:xfrm>
        </p:spPr>
        <p:txBody>
          <a:bodyPr/>
          <a:lstStyle/>
          <a:p>
            <a:r>
              <a:rPr lang="en-US"/>
              <a:t>Guest allocates memory in its virtual and physical address space</a:t>
            </a:r>
          </a:p>
          <a:p>
            <a:pPr lvl="1"/>
            <a:r>
              <a:rPr lang="en-US"/>
              <a:t>Uses the kernel GVA to access the memory</a:t>
            </a:r>
          </a:p>
          <a:p>
            <a:r>
              <a:rPr lang="en-US"/>
              <a:t>Guest tells Hyper-V the GPA of the memory</a:t>
            </a:r>
          </a:p>
          <a:p>
            <a:pPr lvl="1"/>
            <a:r>
              <a:rPr lang="en-US"/>
              <a:t>Many shared areas are kept to 1 page so a single GPA is sufficient</a:t>
            </a:r>
          </a:p>
          <a:p>
            <a:pPr lvl="1"/>
            <a:r>
              <a:rPr lang="en-US"/>
              <a:t>Requires a list of GPAs if size of shared area is bigger than a page</a:t>
            </a:r>
          </a:p>
          <a:p>
            <a:r>
              <a:rPr lang="en-US"/>
              <a:t>Hyper-V translates GPAs into SPAs, and creates a virtual mapping that it can use to access the memory</a:t>
            </a:r>
          </a:p>
          <a:p>
            <a:pPr lvl="1"/>
            <a:r>
              <a:rPr lang="en-US"/>
              <a:t>Implication:  Hyper-V has full access to read or write guest memory</a:t>
            </a:r>
          </a:p>
          <a:p>
            <a:pPr lvl="1"/>
            <a:r>
              <a:rPr lang="en-US"/>
              <a:t>Confidential VMs have additional sharing complexity (out-of-scope)</a:t>
            </a:r>
          </a:p>
        </p:txBody>
      </p:sp>
    </p:spTree>
    <p:extLst>
      <p:ext uri="{BB962C8B-B14F-4D97-AF65-F5344CB8AC3E}">
        <p14:creationId xmlns:p14="http://schemas.microsoft.com/office/powerpoint/2010/main" val="5378117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076B-DE30-4413-9057-4C2E74F9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99A4A-D025-42E9-B5EF-F7B07CC2A6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419671"/>
          </a:xfrm>
        </p:spPr>
        <p:txBody>
          <a:bodyPr/>
          <a:lstStyle/>
          <a:p>
            <a:r>
              <a:rPr lang="en-US" dirty="0"/>
              <a:t>Linux kernel defines these key symbols: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PAGE_SIZE</a:t>
            </a:r>
            <a:r>
              <a:rPr lang="en-US" dirty="0">
                <a:cs typeface="Courier New" panose="02070309020205020404" pitchFamily="49" charset="0"/>
              </a:rPr>
              <a:t>:  Number of bytes in a page (</a:t>
            </a:r>
            <a:r>
              <a:rPr lang="en-US" dirty="0" err="1">
                <a:cs typeface="Courier New" panose="02070309020205020404" pitchFamily="49" charset="0"/>
              </a:rPr>
              <a:t>i.e</a:t>
            </a:r>
            <a:r>
              <a:rPr lang="en-US" dirty="0">
                <a:cs typeface="Courier New" panose="02070309020205020404" pitchFamily="49" charset="0"/>
              </a:rPr>
              <a:t>, “4096”)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PAGE_SHIFT</a:t>
            </a:r>
            <a:r>
              <a:rPr lang="en-US" dirty="0">
                <a:cs typeface="Courier New" panose="02070309020205020404" pitchFamily="49" charset="0"/>
              </a:rPr>
              <a:t>:  Left shift count to covert page # to page </a:t>
            </a:r>
            <a:r>
              <a:rPr lang="en-US" dirty="0" err="1">
                <a:cs typeface="Courier New" panose="02070309020205020404" pitchFamily="49" charset="0"/>
              </a:rPr>
              <a:t>addr</a:t>
            </a:r>
            <a:r>
              <a:rPr lang="en-US" dirty="0">
                <a:cs typeface="Courier New" panose="02070309020205020404" pitchFamily="49" charset="0"/>
              </a:rPr>
              <a:t> (i.e., “12” for 4096 byte page)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PAGE_MASK</a:t>
            </a:r>
            <a:r>
              <a:rPr lang="en-US" dirty="0">
                <a:cs typeface="Courier New" panose="02070309020205020404" pitchFamily="49" charset="0"/>
              </a:rPr>
              <a:t>: Mask with zeros for the byte offset within a page</a:t>
            </a:r>
          </a:p>
          <a:p>
            <a:r>
              <a:rPr lang="en-US" dirty="0"/>
              <a:t>Always use these symbols instead of “4096” or “12”, etc.</a:t>
            </a:r>
          </a:p>
          <a:p>
            <a:pPr lvl="1"/>
            <a:r>
              <a:rPr lang="en-US" dirty="0"/>
              <a:t>Page size varies among architectures</a:t>
            </a:r>
          </a:p>
          <a:p>
            <a:pPr lvl="1"/>
            <a:r>
              <a:rPr lang="en-US" dirty="0"/>
              <a:t>Hyper-V supports ARM64 guest VMs with page size of 16K and 64K as well as 4K</a:t>
            </a:r>
          </a:p>
          <a:p>
            <a:pPr lvl="1"/>
            <a:r>
              <a:rPr lang="en-US" dirty="0"/>
              <a:t>RHEL 8 and clones use 64K page size on ARM64; other Linux distros use 4K</a:t>
            </a:r>
          </a:p>
          <a:p>
            <a:r>
              <a:rPr lang="en-US" dirty="0"/>
              <a:t>Hyper-V always uses page size of 4K</a:t>
            </a:r>
          </a:p>
          <a:p>
            <a:pPr lvl="1"/>
            <a:r>
              <a:rPr lang="en-US" dirty="0"/>
              <a:t>Also have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HV_HYP_PAGE_SIZE</a:t>
            </a:r>
            <a:r>
              <a:rPr lang="en-US" dirty="0"/>
              <a:t> and related, which may be different from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PAGE_SIZE</a:t>
            </a:r>
          </a:p>
          <a:p>
            <a:pPr lvl="1"/>
            <a:r>
              <a:rPr lang="en-US" dirty="0">
                <a:cs typeface="Segoe UI Semilight" panose="020B0402040204020203" pitchFamily="34" charset="0"/>
              </a:rPr>
              <a:t>There’s some tricky code to handle this case in VMbus drivers</a:t>
            </a:r>
          </a:p>
        </p:txBody>
      </p:sp>
    </p:spTree>
    <p:extLst>
      <p:ext uri="{BB962C8B-B14F-4D97-AF65-F5344CB8AC3E}">
        <p14:creationId xmlns:p14="http://schemas.microsoft.com/office/powerpoint/2010/main" val="1679350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8661C5"/>
      </a:accent5>
      <a:accent6>
        <a:srgbClr val="737373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2_Apr_2018.potx" id="{26C96195-5F97-4020-9126-CF0686EA703A}" vid="{6C9527AC-54B1-4985-B6C5-6491A04A83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E28B9E8B9DD489DA434131826ED68" ma:contentTypeVersion="4" ma:contentTypeDescription="Create a new document." ma:contentTypeScope="" ma:versionID="f9279149ac14c721d29627dcf65edef4">
  <xsd:schema xmlns:xsd="http://www.w3.org/2001/XMLSchema" xmlns:xs="http://www.w3.org/2001/XMLSchema" xmlns:p="http://schemas.microsoft.com/office/2006/metadata/properties" xmlns:ns2="6dc34b29-cee3-4524-9ff3-cb9e91ed1533" xmlns:ns3="39ce54df-110e-4ccf-9930-470f9d76fa76" targetNamespace="http://schemas.microsoft.com/office/2006/metadata/properties" ma:root="true" ma:fieldsID="95b864f61b29b7db3320e1e0141ec5e4" ns2:_="" ns3:_="">
    <xsd:import namespace="6dc34b29-cee3-4524-9ff3-cb9e91ed1533"/>
    <xsd:import namespace="39ce54df-110e-4ccf-9930-470f9d76fa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34b29-cee3-4524-9ff3-cb9e91ed15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e54df-110e-4ccf-9930-470f9d76fa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E88652-4ADA-43D4-8161-E6A1442B3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c34b29-cee3-4524-9ff3-cb9e91ed1533"/>
    <ds:schemaRef ds:uri="39ce54df-110e-4ccf-9930-470f9d76fa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325FEF-A6FF-49AB-8FA4-F5298284F8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05E41F-4ACA-406B-ADC1-2AD9D66E0137}">
  <ds:schemaRefs>
    <ds:schemaRef ds:uri="http://schemas.microsoft.com/office/2006/documentManagement/types"/>
    <ds:schemaRef ds:uri="6dc34b29-cee3-4524-9ff3-cb9e91ed1533"/>
    <ds:schemaRef ds:uri="http://purl.org/dc/dcmitype/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39ce54df-110e-4ccf-9930-470f9d76fa76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4068</Words>
  <Application>Microsoft Office PowerPoint</Application>
  <PresentationFormat>Widescreen</PresentationFormat>
  <Paragraphs>494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WHITE TEMPLATE</vt:lpstr>
      <vt:lpstr>Introduction To Linux Kernel Development  Session 10 </vt:lpstr>
      <vt:lpstr>Instructor</vt:lpstr>
      <vt:lpstr>VMbus Driver Michael Kelley (LINUX)</vt:lpstr>
      <vt:lpstr>Context: Virtualization Types</vt:lpstr>
      <vt:lpstr>Context: Enlightenments</vt:lpstr>
      <vt:lpstr>Context: Guest OS communication with Hyper-V</vt:lpstr>
      <vt:lpstr>Context: Virtualization Memory Management</vt:lpstr>
      <vt:lpstr>Sharing Memory between Guest and Hyper-V</vt:lpstr>
      <vt:lpstr>Page Size</vt:lpstr>
      <vt:lpstr>Hyper-V Structure</vt:lpstr>
      <vt:lpstr>Hyper-V Interface</vt:lpstr>
      <vt:lpstr>VMbus</vt:lpstr>
      <vt:lpstr>VMbus bus driver</vt:lpstr>
      <vt:lpstr>Digression:  initcalls</vt:lpstr>
      <vt:lpstr>VMbus Devices</vt:lpstr>
      <vt:lpstr>VMbus Device Drivers</vt:lpstr>
      <vt:lpstr>VMbus Device Communication</vt:lpstr>
      <vt:lpstr>VMbus Channel Diagram</vt:lpstr>
      <vt:lpstr>VMbus Messages</vt:lpstr>
      <vt:lpstr>VMbus Messages</vt:lpstr>
      <vt:lpstr>VMbus Messages and Bulk Data</vt:lpstr>
      <vt:lpstr>VMbus Channel Diagram</vt:lpstr>
      <vt:lpstr>Sending/Receiving VMbus channel messages</vt:lpstr>
      <vt:lpstr>VMbus Channel Interrupts</vt:lpstr>
      <vt:lpstr>How Many Channels (primary + sub-channels)?</vt:lpstr>
      <vt:lpstr>VMbus Ring Buffer Signaling</vt:lpstr>
      <vt:lpstr>VMbus Device Info in Linux</vt:lpstr>
      <vt:lpstr>More VMbus Device Info in Linux</vt:lpstr>
      <vt:lpstr>VMbus Device Creation</vt:lpstr>
      <vt:lpstr>VMbus Device Creation (continued)</vt:lpstr>
      <vt:lpstr>VMbus Device Deletion</vt:lpstr>
      <vt:lpstr>Confidential VMs (a.k.a. “isolated” VMs)</vt:lpstr>
      <vt:lpstr>Quick Lab #1:  Get overview of VMbus devices</vt:lpstr>
      <vt:lpstr>Quick Lab #2:  Observe channel dynamic behavior </vt:lpstr>
      <vt:lpstr>Quick Lab #3:  Change the CPU that is interrupted</vt:lpstr>
      <vt:lpstr>Wrap-Up</vt:lpstr>
    </vt:vector>
  </TitlesOfParts>
  <Company>Microsoft Corporation. All Rights Reserved.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10: Linux Kernel Development</dc:title>
  <dc:creator>kys@microsoft.com</dc:creator>
  <cp:lastModifiedBy>Michael Kelley (LINUX)</cp:lastModifiedBy>
  <cp:revision>1</cp:revision>
  <dcterms:created xsi:type="dcterms:W3CDTF">2021-09-28T19:15:58Z</dcterms:created>
  <dcterms:modified xsi:type="dcterms:W3CDTF">2022-06-14T16:13:43Z</dcterms:modified>
  <cp:category>Azure Advanced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0x01010006CE28B9E8B9DD489DA434131826ED68</vt:lpwstr>
  </property>
</Properties>
</file>